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3" r:id="rId1"/>
  </p:sldMasterIdLst>
  <p:notesMasterIdLst>
    <p:notesMasterId r:id="rId6"/>
  </p:notesMasterIdLst>
  <p:handoutMasterIdLst>
    <p:handoutMasterId r:id="rId7"/>
  </p:handoutMasterIdLst>
  <p:sldIdLst>
    <p:sldId id="565" r:id="rId2"/>
    <p:sldId id="569" r:id="rId3"/>
    <p:sldId id="843" r:id="rId4"/>
    <p:sldId id="6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src" initials="s" lastIdx="1" clrIdx="0">
    <p:extLst>
      <p:ext uri="{19B8F6BF-5375-455C-9EA6-DF929625EA0E}">
        <p15:presenceInfo xmlns:p15="http://schemas.microsoft.com/office/powerpoint/2012/main" userId=" src" providerId="None"/>
      </p:ext>
    </p:extLst>
  </p:cmAuthor>
  <p:cmAuthor id="2" name="Shopon Ahmed" initials="SA" lastIdx="1" clrIdx="1">
    <p:extLst>
      <p:ext uri="{19B8F6BF-5375-455C-9EA6-DF929625EA0E}">
        <p15:presenceInfo xmlns:p15="http://schemas.microsoft.com/office/powerpoint/2012/main" userId="Shopon Ahme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B7A4"/>
    <a:srgbClr val="FDFAF5"/>
    <a:srgbClr val="F3EBDE"/>
    <a:srgbClr val="B8C6C6"/>
    <a:srgbClr val="A7A57F"/>
    <a:srgbClr val="292A25"/>
    <a:srgbClr val="463B25"/>
    <a:srgbClr val="A5A47C"/>
    <a:srgbClr val="B6B48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1" autoAdjust="0"/>
    <p:restoredTop sz="96374" autoAdjust="0"/>
  </p:normalViewPr>
  <p:slideViewPr>
    <p:cSldViewPr snapToGrid="0" snapToObjects="1">
      <p:cViewPr varScale="1">
        <p:scale>
          <a:sx n="85" d="100"/>
          <a:sy n="85" d="100"/>
        </p:scale>
        <p:origin x="53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88"/>
    </p:cViewPr>
  </p:sorterViewPr>
  <p:notesViewPr>
    <p:cSldViewPr snapToGrid="0" snapToObjects="1" showGuides="1">
      <p:cViewPr varScale="1">
        <p:scale>
          <a:sx n="91" d="100"/>
          <a:sy n="91" d="100"/>
        </p:scale>
        <p:origin x="375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4DFA9-38CF-7D4C-9EB4-7A6A0A01A9C5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C5D27-E275-914C-B9A8-807C55B00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98490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CB90-614C-5144-87C1-67812BEDF5FB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E7EC0-9BE3-5541-9D76-7DE32A6C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054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E7EC0-9BE3-5541-9D76-7DE32A6C9D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91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E7EC0-9BE3-5541-9D76-7DE32A6C9D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12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E7EC0-9BE3-5541-9D76-7DE32A6C9D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7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EA24EDBB-3342-B70F-57EC-DC0E59DD4A3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-9525"/>
            <a:ext cx="12192000" cy="6858000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292083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B86F84D-33B5-44C3-A685-98B156864D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71543" y="1509309"/>
            <a:ext cx="4020457" cy="5348691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215578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C846D194-3F37-FBB5-AAC7-8FC7B68BB0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6046" y="2300330"/>
            <a:ext cx="6299768" cy="4560657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992561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F139CD52-1E3B-7281-4565-51265A56841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77321" y="1663548"/>
            <a:ext cx="2914679" cy="3541118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554F979-51A8-2DFD-7B8E-97ADE36A466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63548"/>
            <a:ext cx="3063808" cy="3541118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361830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5518C233-0B49-BF4D-E333-ACE71E8D2B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63547"/>
            <a:ext cx="3789800" cy="5197439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FBDD7E46-493A-3824-6651-39CCBA82F8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67022" y="1806254"/>
            <a:ext cx="1452854" cy="1452854"/>
          </a:xfrm>
          <a:custGeom>
            <a:avLst/>
            <a:gdLst>
              <a:gd name="connsiteX0" fmla="*/ 726427 w 1452854"/>
              <a:gd name="connsiteY0" fmla="*/ 0 h 1452854"/>
              <a:gd name="connsiteX1" fmla="*/ 1452854 w 1452854"/>
              <a:gd name="connsiteY1" fmla="*/ 726427 h 1452854"/>
              <a:gd name="connsiteX2" fmla="*/ 726427 w 1452854"/>
              <a:gd name="connsiteY2" fmla="*/ 1452854 h 1452854"/>
              <a:gd name="connsiteX3" fmla="*/ 0 w 1452854"/>
              <a:gd name="connsiteY3" fmla="*/ 726427 h 1452854"/>
              <a:gd name="connsiteX4" fmla="*/ 726427 w 1452854"/>
              <a:gd name="connsiteY4" fmla="*/ 0 h 145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2854" h="1452854">
                <a:moveTo>
                  <a:pt x="726427" y="0"/>
                </a:moveTo>
                <a:cubicBezTo>
                  <a:pt x="1127622" y="0"/>
                  <a:pt x="1452854" y="325232"/>
                  <a:pt x="1452854" y="726427"/>
                </a:cubicBezTo>
                <a:cubicBezTo>
                  <a:pt x="1452854" y="1127622"/>
                  <a:pt x="1127622" y="1452854"/>
                  <a:pt x="726427" y="1452854"/>
                </a:cubicBezTo>
                <a:cubicBezTo>
                  <a:pt x="325232" y="1452854"/>
                  <a:pt x="0" y="1127622"/>
                  <a:pt x="0" y="726427"/>
                </a:cubicBezTo>
                <a:cubicBezTo>
                  <a:pt x="0" y="325232"/>
                  <a:pt x="325232" y="0"/>
                  <a:pt x="72642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B519260-44B6-A9D6-9273-52E4059860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67022" y="3535451"/>
            <a:ext cx="1452854" cy="1452854"/>
          </a:xfrm>
          <a:custGeom>
            <a:avLst/>
            <a:gdLst>
              <a:gd name="connsiteX0" fmla="*/ 726427 w 1452854"/>
              <a:gd name="connsiteY0" fmla="*/ 0 h 1452854"/>
              <a:gd name="connsiteX1" fmla="*/ 1452854 w 1452854"/>
              <a:gd name="connsiteY1" fmla="*/ 726427 h 1452854"/>
              <a:gd name="connsiteX2" fmla="*/ 726427 w 1452854"/>
              <a:gd name="connsiteY2" fmla="*/ 1452854 h 1452854"/>
              <a:gd name="connsiteX3" fmla="*/ 0 w 1452854"/>
              <a:gd name="connsiteY3" fmla="*/ 726427 h 1452854"/>
              <a:gd name="connsiteX4" fmla="*/ 726427 w 1452854"/>
              <a:gd name="connsiteY4" fmla="*/ 0 h 145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2854" h="1452854">
                <a:moveTo>
                  <a:pt x="726427" y="0"/>
                </a:moveTo>
                <a:cubicBezTo>
                  <a:pt x="1127622" y="0"/>
                  <a:pt x="1452854" y="325232"/>
                  <a:pt x="1452854" y="726427"/>
                </a:cubicBezTo>
                <a:cubicBezTo>
                  <a:pt x="1452854" y="1127622"/>
                  <a:pt x="1127622" y="1452854"/>
                  <a:pt x="726427" y="1452854"/>
                </a:cubicBezTo>
                <a:cubicBezTo>
                  <a:pt x="325232" y="1452854"/>
                  <a:pt x="0" y="1127622"/>
                  <a:pt x="0" y="726427"/>
                </a:cubicBezTo>
                <a:cubicBezTo>
                  <a:pt x="0" y="325232"/>
                  <a:pt x="325232" y="0"/>
                  <a:pt x="72642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04769DD9-F48E-0A1E-28F3-592D275D20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67022" y="5264648"/>
            <a:ext cx="1452854" cy="1452854"/>
          </a:xfrm>
          <a:custGeom>
            <a:avLst/>
            <a:gdLst>
              <a:gd name="connsiteX0" fmla="*/ 726427 w 1452854"/>
              <a:gd name="connsiteY0" fmla="*/ 0 h 1452854"/>
              <a:gd name="connsiteX1" fmla="*/ 1452854 w 1452854"/>
              <a:gd name="connsiteY1" fmla="*/ 726427 h 1452854"/>
              <a:gd name="connsiteX2" fmla="*/ 726427 w 1452854"/>
              <a:gd name="connsiteY2" fmla="*/ 1452854 h 1452854"/>
              <a:gd name="connsiteX3" fmla="*/ 0 w 1452854"/>
              <a:gd name="connsiteY3" fmla="*/ 726427 h 1452854"/>
              <a:gd name="connsiteX4" fmla="*/ 726427 w 1452854"/>
              <a:gd name="connsiteY4" fmla="*/ 0 h 145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2854" h="1452854">
                <a:moveTo>
                  <a:pt x="726427" y="0"/>
                </a:moveTo>
                <a:cubicBezTo>
                  <a:pt x="1127622" y="0"/>
                  <a:pt x="1452854" y="325232"/>
                  <a:pt x="1452854" y="726427"/>
                </a:cubicBezTo>
                <a:cubicBezTo>
                  <a:pt x="1452854" y="1127622"/>
                  <a:pt x="1127622" y="1452854"/>
                  <a:pt x="726427" y="1452854"/>
                </a:cubicBezTo>
                <a:cubicBezTo>
                  <a:pt x="325232" y="1452854"/>
                  <a:pt x="0" y="1127622"/>
                  <a:pt x="0" y="726427"/>
                </a:cubicBezTo>
                <a:cubicBezTo>
                  <a:pt x="0" y="325232"/>
                  <a:pt x="325232" y="0"/>
                  <a:pt x="72642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616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9A698C-EC14-A84B-28B7-67D6315515E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05336" y="1258183"/>
            <a:ext cx="8786662" cy="5599817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375936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D3043D59-ECB1-8B13-BA79-03D08F73D6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869664"/>
            <a:ext cx="3679634" cy="4991322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D566F3F-3B24-78A4-76C1-AFF0F23E18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74514" y="1869664"/>
            <a:ext cx="4017485" cy="4980306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94029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860EE125-A9F5-5DA4-8F8F-A5CCE51A90C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40568" y="1272148"/>
            <a:ext cx="4451432" cy="5596869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570258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72BBA2-7E70-1A8F-6893-F83674BFAC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3388" y="5554279"/>
            <a:ext cx="3692429" cy="1303721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415729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1108475C-84A7-AA37-5A4A-CA6091CA48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80481" y="1969205"/>
            <a:ext cx="1815044" cy="1815042"/>
          </a:xfrm>
          <a:custGeom>
            <a:avLst/>
            <a:gdLst>
              <a:gd name="connsiteX0" fmla="*/ 0 w 3196856"/>
              <a:gd name="connsiteY0" fmla="*/ 0 h 3850227"/>
              <a:gd name="connsiteX1" fmla="*/ 3196856 w 3196856"/>
              <a:gd name="connsiteY1" fmla="*/ 0 h 3850227"/>
              <a:gd name="connsiteX2" fmla="*/ 3196856 w 3196856"/>
              <a:gd name="connsiteY2" fmla="*/ 3850227 h 3850227"/>
              <a:gd name="connsiteX3" fmla="*/ 0 w 3196856"/>
              <a:gd name="connsiteY3" fmla="*/ 3850227 h 385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856" h="3850227">
                <a:moveTo>
                  <a:pt x="0" y="0"/>
                </a:moveTo>
                <a:lnTo>
                  <a:pt x="3196856" y="0"/>
                </a:lnTo>
                <a:lnTo>
                  <a:pt x="3196856" y="3850227"/>
                </a:lnTo>
                <a:lnTo>
                  <a:pt x="0" y="385022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3913327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423FF020-9C80-6904-F880-5569FAA2C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41455" y="3033591"/>
            <a:ext cx="1894898" cy="2463826"/>
          </a:xfrm>
          <a:custGeom>
            <a:avLst/>
            <a:gdLst>
              <a:gd name="connsiteX0" fmla="*/ 0 w 3196856"/>
              <a:gd name="connsiteY0" fmla="*/ 0 h 3850227"/>
              <a:gd name="connsiteX1" fmla="*/ 3196856 w 3196856"/>
              <a:gd name="connsiteY1" fmla="*/ 0 h 3850227"/>
              <a:gd name="connsiteX2" fmla="*/ 3196856 w 3196856"/>
              <a:gd name="connsiteY2" fmla="*/ 3850227 h 3850227"/>
              <a:gd name="connsiteX3" fmla="*/ 0 w 3196856"/>
              <a:gd name="connsiteY3" fmla="*/ 3850227 h 385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856" h="3850227">
                <a:moveTo>
                  <a:pt x="0" y="0"/>
                </a:moveTo>
                <a:lnTo>
                  <a:pt x="3196856" y="0"/>
                </a:lnTo>
                <a:lnTo>
                  <a:pt x="3196856" y="3850227"/>
                </a:lnTo>
                <a:lnTo>
                  <a:pt x="0" y="385022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23013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DEB31DD-A756-4A08-8E02-32196F1FED1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01430" y="1764959"/>
            <a:ext cx="3058104" cy="383684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136198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0F2A56-AF78-C0FA-A26F-659EE6BC63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50160" y="2438531"/>
            <a:ext cx="1452854" cy="1452854"/>
          </a:xfrm>
          <a:custGeom>
            <a:avLst/>
            <a:gdLst>
              <a:gd name="connsiteX0" fmla="*/ 726427 w 1452854"/>
              <a:gd name="connsiteY0" fmla="*/ 0 h 1452854"/>
              <a:gd name="connsiteX1" fmla="*/ 1452854 w 1452854"/>
              <a:gd name="connsiteY1" fmla="*/ 726427 h 1452854"/>
              <a:gd name="connsiteX2" fmla="*/ 726427 w 1452854"/>
              <a:gd name="connsiteY2" fmla="*/ 1452854 h 1452854"/>
              <a:gd name="connsiteX3" fmla="*/ 0 w 1452854"/>
              <a:gd name="connsiteY3" fmla="*/ 726427 h 1452854"/>
              <a:gd name="connsiteX4" fmla="*/ 726427 w 1452854"/>
              <a:gd name="connsiteY4" fmla="*/ 0 h 145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2854" h="1452854">
                <a:moveTo>
                  <a:pt x="726427" y="0"/>
                </a:moveTo>
                <a:cubicBezTo>
                  <a:pt x="1127622" y="0"/>
                  <a:pt x="1452854" y="325232"/>
                  <a:pt x="1452854" y="726427"/>
                </a:cubicBezTo>
                <a:cubicBezTo>
                  <a:pt x="1452854" y="1127622"/>
                  <a:pt x="1127622" y="1452854"/>
                  <a:pt x="726427" y="1452854"/>
                </a:cubicBezTo>
                <a:cubicBezTo>
                  <a:pt x="325232" y="1452854"/>
                  <a:pt x="0" y="1127622"/>
                  <a:pt x="0" y="726427"/>
                </a:cubicBezTo>
                <a:cubicBezTo>
                  <a:pt x="0" y="325232"/>
                  <a:pt x="325232" y="0"/>
                  <a:pt x="72642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E2E8A79-1D00-A471-0426-46FDE2B626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23593" y="2438531"/>
            <a:ext cx="1452854" cy="1452854"/>
          </a:xfrm>
          <a:custGeom>
            <a:avLst/>
            <a:gdLst>
              <a:gd name="connsiteX0" fmla="*/ 726427 w 1452854"/>
              <a:gd name="connsiteY0" fmla="*/ 0 h 1452854"/>
              <a:gd name="connsiteX1" fmla="*/ 1452854 w 1452854"/>
              <a:gd name="connsiteY1" fmla="*/ 726427 h 1452854"/>
              <a:gd name="connsiteX2" fmla="*/ 726427 w 1452854"/>
              <a:gd name="connsiteY2" fmla="*/ 1452854 h 1452854"/>
              <a:gd name="connsiteX3" fmla="*/ 0 w 1452854"/>
              <a:gd name="connsiteY3" fmla="*/ 726427 h 1452854"/>
              <a:gd name="connsiteX4" fmla="*/ 726427 w 1452854"/>
              <a:gd name="connsiteY4" fmla="*/ 0 h 145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2854" h="1452854">
                <a:moveTo>
                  <a:pt x="726427" y="0"/>
                </a:moveTo>
                <a:cubicBezTo>
                  <a:pt x="1127622" y="0"/>
                  <a:pt x="1452854" y="325232"/>
                  <a:pt x="1452854" y="726427"/>
                </a:cubicBezTo>
                <a:cubicBezTo>
                  <a:pt x="1452854" y="1127622"/>
                  <a:pt x="1127622" y="1452854"/>
                  <a:pt x="726427" y="1452854"/>
                </a:cubicBezTo>
                <a:cubicBezTo>
                  <a:pt x="325232" y="1452854"/>
                  <a:pt x="0" y="1127622"/>
                  <a:pt x="0" y="726427"/>
                </a:cubicBezTo>
                <a:cubicBezTo>
                  <a:pt x="0" y="325232"/>
                  <a:pt x="325232" y="0"/>
                  <a:pt x="72642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CF0F65-C48D-ED07-987F-DB80E29AA1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76726" y="2438531"/>
            <a:ext cx="1452854" cy="1452854"/>
          </a:xfrm>
          <a:custGeom>
            <a:avLst/>
            <a:gdLst>
              <a:gd name="connsiteX0" fmla="*/ 726427 w 1452854"/>
              <a:gd name="connsiteY0" fmla="*/ 0 h 1452854"/>
              <a:gd name="connsiteX1" fmla="*/ 1452854 w 1452854"/>
              <a:gd name="connsiteY1" fmla="*/ 726427 h 1452854"/>
              <a:gd name="connsiteX2" fmla="*/ 726427 w 1452854"/>
              <a:gd name="connsiteY2" fmla="*/ 1452854 h 1452854"/>
              <a:gd name="connsiteX3" fmla="*/ 0 w 1452854"/>
              <a:gd name="connsiteY3" fmla="*/ 726427 h 1452854"/>
              <a:gd name="connsiteX4" fmla="*/ 726427 w 1452854"/>
              <a:gd name="connsiteY4" fmla="*/ 0 h 145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2854" h="1452854">
                <a:moveTo>
                  <a:pt x="726427" y="0"/>
                </a:moveTo>
                <a:cubicBezTo>
                  <a:pt x="1127622" y="0"/>
                  <a:pt x="1452854" y="325232"/>
                  <a:pt x="1452854" y="726427"/>
                </a:cubicBezTo>
                <a:cubicBezTo>
                  <a:pt x="1452854" y="1127622"/>
                  <a:pt x="1127622" y="1452854"/>
                  <a:pt x="726427" y="1452854"/>
                </a:cubicBezTo>
                <a:cubicBezTo>
                  <a:pt x="325232" y="1452854"/>
                  <a:pt x="0" y="1127622"/>
                  <a:pt x="0" y="726427"/>
                </a:cubicBezTo>
                <a:cubicBezTo>
                  <a:pt x="0" y="325232"/>
                  <a:pt x="325232" y="0"/>
                  <a:pt x="72642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74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B7F471-9D1A-3657-DAD3-09107D8997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0818" y="2206611"/>
            <a:ext cx="1538287" cy="2003642"/>
          </a:xfrm>
          <a:custGeom>
            <a:avLst/>
            <a:gdLst>
              <a:gd name="connsiteX0" fmla="*/ 256386 w 1538287"/>
              <a:gd name="connsiteY0" fmla="*/ 0 h 2003642"/>
              <a:gd name="connsiteX1" fmla="*/ 1281901 w 1538287"/>
              <a:gd name="connsiteY1" fmla="*/ 0 h 2003642"/>
              <a:gd name="connsiteX2" fmla="*/ 1538287 w 1538287"/>
              <a:gd name="connsiteY2" fmla="*/ 256386 h 2003642"/>
              <a:gd name="connsiteX3" fmla="*/ 1538287 w 1538287"/>
              <a:gd name="connsiteY3" fmla="*/ 1747256 h 2003642"/>
              <a:gd name="connsiteX4" fmla="*/ 1281901 w 1538287"/>
              <a:gd name="connsiteY4" fmla="*/ 2003642 h 2003642"/>
              <a:gd name="connsiteX5" fmla="*/ 256386 w 1538287"/>
              <a:gd name="connsiteY5" fmla="*/ 2003642 h 2003642"/>
              <a:gd name="connsiteX6" fmla="*/ 0 w 1538287"/>
              <a:gd name="connsiteY6" fmla="*/ 1747256 h 2003642"/>
              <a:gd name="connsiteX7" fmla="*/ 0 w 1538287"/>
              <a:gd name="connsiteY7" fmla="*/ 256386 h 2003642"/>
              <a:gd name="connsiteX8" fmla="*/ 256386 w 1538287"/>
              <a:gd name="connsiteY8" fmla="*/ 0 h 2003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287" h="2003642">
                <a:moveTo>
                  <a:pt x="256386" y="0"/>
                </a:moveTo>
                <a:lnTo>
                  <a:pt x="1281901" y="0"/>
                </a:lnTo>
                <a:cubicBezTo>
                  <a:pt x="1423499" y="0"/>
                  <a:pt x="1538287" y="114788"/>
                  <a:pt x="1538287" y="256386"/>
                </a:cubicBezTo>
                <a:lnTo>
                  <a:pt x="1538287" y="1747256"/>
                </a:lnTo>
                <a:cubicBezTo>
                  <a:pt x="1538287" y="1888854"/>
                  <a:pt x="1423499" y="2003642"/>
                  <a:pt x="1281901" y="2003642"/>
                </a:cubicBezTo>
                <a:lnTo>
                  <a:pt x="256386" y="2003642"/>
                </a:lnTo>
                <a:cubicBezTo>
                  <a:pt x="114788" y="2003642"/>
                  <a:pt x="0" y="1888854"/>
                  <a:pt x="0" y="1747256"/>
                </a:cubicBezTo>
                <a:lnTo>
                  <a:pt x="0" y="256386"/>
                </a:lnTo>
                <a:cubicBezTo>
                  <a:pt x="0" y="114788"/>
                  <a:pt x="114788" y="0"/>
                  <a:pt x="2563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1CFD5D-D427-C498-C8C1-81CA822E5F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64856" y="2206611"/>
            <a:ext cx="1538287" cy="2003642"/>
          </a:xfrm>
          <a:custGeom>
            <a:avLst/>
            <a:gdLst>
              <a:gd name="connsiteX0" fmla="*/ 256386 w 1538287"/>
              <a:gd name="connsiteY0" fmla="*/ 0 h 2003642"/>
              <a:gd name="connsiteX1" fmla="*/ 1281901 w 1538287"/>
              <a:gd name="connsiteY1" fmla="*/ 0 h 2003642"/>
              <a:gd name="connsiteX2" fmla="*/ 1538287 w 1538287"/>
              <a:gd name="connsiteY2" fmla="*/ 256386 h 2003642"/>
              <a:gd name="connsiteX3" fmla="*/ 1538287 w 1538287"/>
              <a:gd name="connsiteY3" fmla="*/ 1747256 h 2003642"/>
              <a:gd name="connsiteX4" fmla="*/ 1281901 w 1538287"/>
              <a:gd name="connsiteY4" fmla="*/ 2003642 h 2003642"/>
              <a:gd name="connsiteX5" fmla="*/ 256386 w 1538287"/>
              <a:gd name="connsiteY5" fmla="*/ 2003642 h 2003642"/>
              <a:gd name="connsiteX6" fmla="*/ 0 w 1538287"/>
              <a:gd name="connsiteY6" fmla="*/ 1747256 h 2003642"/>
              <a:gd name="connsiteX7" fmla="*/ 0 w 1538287"/>
              <a:gd name="connsiteY7" fmla="*/ 256386 h 2003642"/>
              <a:gd name="connsiteX8" fmla="*/ 256386 w 1538287"/>
              <a:gd name="connsiteY8" fmla="*/ 0 h 2003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287" h="2003642">
                <a:moveTo>
                  <a:pt x="256386" y="0"/>
                </a:moveTo>
                <a:lnTo>
                  <a:pt x="1281901" y="0"/>
                </a:lnTo>
                <a:cubicBezTo>
                  <a:pt x="1423499" y="0"/>
                  <a:pt x="1538287" y="114788"/>
                  <a:pt x="1538287" y="256386"/>
                </a:cubicBezTo>
                <a:lnTo>
                  <a:pt x="1538287" y="1747256"/>
                </a:lnTo>
                <a:cubicBezTo>
                  <a:pt x="1538287" y="1888854"/>
                  <a:pt x="1423499" y="2003642"/>
                  <a:pt x="1281901" y="2003642"/>
                </a:cubicBezTo>
                <a:lnTo>
                  <a:pt x="256386" y="2003642"/>
                </a:lnTo>
                <a:cubicBezTo>
                  <a:pt x="114788" y="2003642"/>
                  <a:pt x="0" y="1888854"/>
                  <a:pt x="0" y="1747256"/>
                </a:cubicBezTo>
                <a:lnTo>
                  <a:pt x="0" y="256386"/>
                </a:lnTo>
                <a:cubicBezTo>
                  <a:pt x="0" y="114788"/>
                  <a:pt x="114788" y="0"/>
                  <a:pt x="2563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3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75D0A6-81D9-735E-C2CC-F3A01E74D9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147" y="3662173"/>
            <a:ext cx="2719025" cy="2479926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327276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89F5659-A585-1A3D-58BF-D83A57D1EB1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4448" y="2625038"/>
            <a:ext cx="5299650" cy="4232961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5342369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76E757A-5EC7-46B3-B2EA-0E9A4C9B06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47543" y="930917"/>
            <a:ext cx="4026160" cy="5238643"/>
          </a:xfrm>
          <a:custGeom>
            <a:avLst/>
            <a:gdLst>
              <a:gd name="connsiteX0" fmla="*/ 0 w 4026160"/>
              <a:gd name="connsiteY0" fmla="*/ 0 h 5238643"/>
              <a:gd name="connsiteX1" fmla="*/ 4026160 w 4026160"/>
              <a:gd name="connsiteY1" fmla="*/ 0 h 5238643"/>
              <a:gd name="connsiteX2" fmla="*/ 4026160 w 4026160"/>
              <a:gd name="connsiteY2" fmla="*/ 5238643 h 5238643"/>
              <a:gd name="connsiteX3" fmla="*/ 0 w 4026160"/>
              <a:gd name="connsiteY3" fmla="*/ 5238643 h 523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6160" h="5238643">
                <a:moveTo>
                  <a:pt x="0" y="0"/>
                </a:moveTo>
                <a:lnTo>
                  <a:pt x="4026160" y="0"/>
                </a:lnTo>
                <a:lnTo>
                  <a:pt x="4026160" y="5238643"/>
                </a:lnTo>
                <a:lnTo>
                  <a:pt x="0" y="523864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170194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538F07-82C1-4D57-BBA7-CBD1282F94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4282" y="1553029"/>
            <a:ext cx="3196856" cy="3850227"/>
          </a:xfrm>
          <a:custGeom>
            <a:avLst/>
            <a:gdLst>
              <a:gd name="connsiteX0" fmla="*/ 0 w 3196856"/>
              <a:gd name="connsiteY0" fmla="*/ 0 h 3850227"/>
              <a:gd name="connsiteX1" fmla="*/ 3196856 w 3196856"/>
              <a:gd name="connsiteY1" fmla="*/ 0 h 3850227"/>
              <a:gd name="connsiteX2" fmla="*/ 3196856 w 3196856"/>
              <a:gd name="connsiteY2" fmla="*/ 3850227 h 3850227"/>
              <a:gd name="connsiteX3" fmla="*/ 0 w 3196856"/>
              <a:gd name="connsiteY3" fmla="*/ 3850227 h 385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856" h="3850227">
                <a:moveTo>
                  <a:pt x="0" y="0"/>
                </a:moveTo>
                <a:lnTo>
                  <a:pt x="3196856" y="0"/>
                </a:lnTo>
                <a:lnTo>
                  <a:pt x="3196856" y="3850227"/>
                </a:lnTo>
                <a:lnTo>
                  <a:pt x="0" y="385022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376943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21262C1-CB3B-5377-1866-862931F312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94599" y="1301364"/>
            <a:ext cx="3197867" cy="4255272"/>
          </a:xfrm>
          <a:custGeom>
            <a:avLst/>
            <a:gdLst>
              <a:gd name="connsiteX0" fmla="*/ 36040 w 3197867"/>
              <a:gd name="connsiteY0" fmla="*/ 0 h 4255272"/>
              <a:gd name="connsiteX1" fmla="*/ 3161827 w 3197867"/>
              <a:gd name="connsiteY1" fmla="*/ 0 h 4255272"/>
              <a:gd name="connsiteX2" fmla="*/ 3197867 w 3197867"/>
              <a:gd name="connsiteY2" fmla="*/ 36040 h 4255272"/>
              <a:gd name="connsiteX3" fmla="*/ 3197867 w 3197867"/>
              <a:gd name="connsiteY3" fmla="*/ 4219232 h 4255272"/>
              <a:gd name="connsiteX4" fmla="*/ 3161827 w 3197867"/>
              <a:gd name="connsiteY4" fmla="*/ 4255272 h 4255272"/>
              <a:gd name="connsiteX5" fmla="*/ 36040 w 3197867"/>
              <a:gd name="connsiteY5" fmla="*/ 4255272 h 4255272"/>
              <a:gd name="connsiteX6" fmla="*/ 0 w 3197867"/>
              <a:gd name="connsiteY6" fmla="*/ 4219232 h 4255272"/>
              <a:gd name="connsiteX7" fmla="*/ 0 w 3197867"/>
              <a:gd name="connsiteY7" fmla="*/ 36040 h 4255272"/>
              <a:gd name="connsiteX8" fmla="*/ 36040 w 3197867"/>
              <a:gd name="connsiteY8" fmla="*/ 0 h 425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7867" h="4255272">
                <a:moveTo>
                  <a:pt x="36040" y="0"/>
                </a:moveTo>
                <a:lnTo>
                  <a:pt x="3161827" y="0"/>
                </a:lnTo>
                <a:cubicBezTo>
                  <a:pt x="3181731" y="0"/>
                  <a:pt x="3197867" y="16136"/>
                  <a:pt x="3197867" y="36040"/>
                </a:cubicBezTo>
                <a:lnTo>
                  <a:pt x="3197867" y="4219232"/>
                </a:lnTo>
                <a:cubicBezTo>
                  <a:pt x="3197867" y="4239136"/>
                  <a:pt x="3181731" y="4255272"/>
                  <a:pt x="3161827" y="4255272"/>
                </a:cubicBezTo>
                <a:lnTo>
                  <a:pt x="36040" y="4255272"/>
                </a:lnTo>
                <a:cubicBezTo>
                  <a:pt x="16136" y="4255272"/>
                  <a:pt x="0" y="4239136"/>
                  <a:pt x="0" y="4219232"/>
                </a:cubicBezTo>
                <a:lnTo>
                  <a:pt x="0" y="36040"/>
                </a:lnTo>
                <a:cubicBezTo>
                  <a:pt x="0" y="16136"/>
                  <a:pt x="16136" y="0"/>
                  <a:pt x="360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latin typeface="Inter 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9166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F459957-19F0-4704-8089-DB315A98ED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39868" y="1828802"/>
            <a:ext cx="3210418" cy="3777072"/>
          </a:xfrm>
          <a:custGeom>
            <a:avLst/>
            <a:gdLst>
              <a:gd name="connsiteX0" fmla="*/ 0 w 3004457"/>
              <a:gd name="connsiteY0" fmla="*/ 0 h 3777072"/>
              <a:gd name="connsiteX1" fmla="*/ 3004457 w 3004457"/>
              <a:gd name="connsiteY1" fmla="*/ 0 h 3777072"/>
              <a:gd name="connsiteX2" fmla="*/ 3004457 w 3004457"/>
              <a:gd name="connsiteY2" fmla="*/ 3777072 h 3777072"/>
              <a:gd name="connsiteX3" fmla="*/ 0 w 3004457"/>
              <a:gd name="connsiteY3" fmla="*/ 3777072 h 377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4457" h="3777072">
                <a:moveTo>
                  <a:pt x="0" y="0"/>
                </a:moveTo>
                <a:lnTo>
                  <a:pt x="3004457" y="0"/>
                </a:lnTo>
                <a:lnTo>
                  <a:pt x="3004457" y="3777072"/>
                </a:lnTo>
                <a:lnTo>
                  <a:pt x="0" y="3777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2463377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19DD1FF-388D-44EB-A4EE-44586FCCC30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6057" y="566057"/>
            <a:ext cx="11059886" cy="5725886"/>
          </a:xfrm>
          <a:custGeom>
            <a:avLst/>
            <a:gdLst>
              <a:gd name="connsiteX0" fmla="*/ 0 w 11059886"/>
              <a:gd name="connsiteY0" fmla="*/ 0 h 5725886"/>
              <a:gd name="connsiteX1" fmla="*/ 11059886 w 11059886"/>
              <a:gd name="connsiteY1" fmla="*/ 0 h 5725886"/>
              <a:gd name="connsiteX2" fmla="*/ 11059886 w 11059886"/>
              <a:gd name="connsiteY2" fmla="*/ 5725886 h 5725886"/>
              <a:gd name="connsiteX3" fmla="*/ 0 w 11059886"/>
              <a:gd name="connsiteY3" fmla="*/ 5725886 h 572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59886" h="5725886">
                <a:moveTo>
                  <a:pt x="0" y="0"/>
                </a:moveTo>
                <a:lnTo>
                  <a:pt x="11059886" y="0"/>
                </a:lnTo>
                <a:lnTo>
                  <a:pt x="11059886" y="5725886"/>
                </a:lnTo>
                <a:lnTo>
                  <a:pt x="0" y="572588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6852661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D29AC79-96E7-4BFF-8983-028058672C5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63301" y="2288851"/>
            <a:ext cx="1858130" cy="1858130"/>
          </a:xfrm>
          <a:custGeom>
            <a:avLst/>
            <a:gdLst>
              <a:gd name="connsiteX0" fmla="*/ 929065 w 1858130"/>
              <a:gd name="connsiteY0" fmla="*/ 0 h 1858130"/>
              <a:gd name="connsiteX1" fmla="*/ 1858130 w 1858130"/>
              <a:gd name="connsiteY1" fmla="*/ 929065 h 1858130"/>
              <a:gd name="connsiteX2" fmla="*/ 929065 w 1858130"/>
              <a:gd name="connsiteY2" fmla="*/ 1858130 h 1858130"/>
              <a:gd name="connsiteX3" fmla="*/ 0 w 1858130"/>
              <a:gd name="connsiteY3" fmla="*/ 929065 h 1858130"/>
              <a:gd name="connsiteX4" fmla="*/ 929065 w 1858130"/>
              <a:gd name="connsiteY4" fmla="*/ 0 h 185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8130" h="1858130">
                <a:moveTo>
                  <a:pt x="929065" y="0"/>
                </a:moveTo>
                <a:cubicBezTo>
                  <a:pt x="1442173" y="0"/>
                  <a:pt x="1858130" y="415957"/>
                  <a:pt x="1858130" y="929065"/>
                </a:cubicBezTo>
                <a:cubicBezTo>
                  <a:pt x="1858130" y="1442173"/>
                  <a:pt x="1442173" y="1858130"/>
                  <a:pt x="929065" y="1858130"/>
                </a:cubicBezTo>
                <a:cubicBezTo>
                  <a:pt x="415957" y="1858130"/>
                  <a:pt x="0" y="1442173"/>
                  <a:pt x="0" y="929065"/>
                </a:cubicBezTo>
                <a:cubicBezTo>
                  <a:pt x="0" y="415957"/>
                  <a:pt x="415957" y="0"/>
                  <a:pt x="92906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07394A-9789-4EC5-9A25-23C417A68CA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66934" y="2288851"/>
            <a:ext cx="1858130" cy="1858130"/>
          </a:xfrm>
          <a:custGeom>
            <a:avLst/>
            <a:gdLst>
              <a:gd name="connsiteX0" fmla="*/ 929065 w 1858130"/>
              <a:gd name="connsiteY0" fmla="*/ 0 h 1858130"/>
              <a:gd name="connsiteX1" fmla="*/ 1858130 w 1858130"/>
              <a:gd name="connsiteY1" fmla="*/ 929065 h 1858130"/>
              <a:gd name="connsiteX2" fmla="*/ 929065 w 1858130"/>
              <a:gd name="connsiteY2" fmla="*/ 1858130 h 1858130"/>
              <a:gd name="connsiteX3" fmla="*/ 0 w 1858130"/>
              <a:gd name="connsiteY3" fmla="*/ 929065 h 1858130"/>
              <a:gd name="connsiteX4" fmla="*/ 929065 w 1858130"/>
              <a:gd name="connsiteY4" fmla="*/ 0 h 185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8130" h="1858130">
                <a:moveTo>
                  <a:pt x="929065" y="0"/>
                </a:moveTo>
                <a:cubicBezTo>
                  <a:pt x="1442173" y="0"/>
                  <a:pt x="1858130" y="415957"/>
                  <a:pt x="1858130" y="929065"/>
                </a:cubicBezTo>
                <a:cubicBezTo>
                  <a:pt x="1858130" y="1442173"/>
                  <a:pt x="1442173" y="1858130"/>
                  <a:pt x="929065" y="1858130"/>
                </a:cubicBezTo>
                <a:cubicBezTo>
                  <a:pt x="415957" y="1858130"/>
                  <a:pt x="0" y="1442173"/>
                  <a:pt x="0" y="929065"/>
                </a:cubicBezTo>
                <a:cubicBezTo>
                  <a:pt x="0" y="415957"/>
                  <a:pt x="415957" y="0"/>
                  <a:pt x="92906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D0EB185-5B24-48D2-864C-BC3C39DEF7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870568" y="2288851"/>
            <a:ext cx="1858130" cy="1858130"/>
          </a:xfrm>
          <a:custGeom>
            <a:avLst/>
            <a:gdLst>
              <a:gd name="connsiteX0" fmla="*/ 929065 w 1858130"/>
              <a:gd name="connsiteY0" fmla="*/ 0 h 1858130"/>
              <a:gd name="connsiteX1" fmla="*/ 1858130 w 1858130"/>
              <a:gd name="connsiteY1" fmla="*/ 929065 h 1858130"/>
              <a:gd name="connsiteX2" fmla="*/ 929065 w 1858130"/>
              <a:gd name="connsiteY2" fmla="*/ 1858130 h 1858130"/>
              <a:gd name="connsiteX3" fmla="*/ 0 w 1858130"/>
              <a:gd name="connsiteY3" fmla="*/ 929065 h 1858130"/>
              <a:gd name="connsiteX4" fmla="*/ 929065 w 1858130"/>
              <a:gd name="connsiteY4" fmla="*/ 0 h 185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8130" h="1858130">
                <a:moveTo>
                  <a:pt x="929065" y="0"/>
                </a:moveTo>
                <a:cubicBezTo>
                  <a:pt x="1442173" y="0"/>
                  <a:pt x="1858130" y="415957"/>
                  <a:pt x="1858130" y="929065"/>
                </a:cubicBezTo>
                <a:cubicBezTo>
                  <a:pt x="1858130" y="1442173"/>
                  <a:pt x="1442173" y="1858130"/>
                  <a:pt x="929065" y="1858130"/>
                </a:cubicBezTo>
                <a:cubicBezTo>
                  <a:pt x="415957" y="1858130"/>
                  <a:pt x="0" y="1442173"/>
                  <a:pt x="0" y="929065"/>
                </a:cubicBezTo>
                <a:cubicBezTo>
                  <a:pt x="0" y="415957"/>
                  <a:pt x="415957" y="0"/>
                  <a:pt x="92906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16001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E0FE7B-42FB-B1F6-C4D0-D942FA23DA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63810" y="1247166"/>
            <a:ext cx="3922004" cy="561382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4671150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B6FD1A0-7589-4B36-AE32-7B7D244D2CD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878688" y="2785592"/>
            <a:ext cx="1869902" cy="1732022"/>
          </a:xfrm>
          <a:custGeom>
            <a:avLst/>
            <a:gdLst>
              <a:gd name="connsiteX0" fmla="*/ 0 w 1869902"/>
              <a:gd name="connsiteY0" fmla="*/ 0 h 1732022"/>
              <a:gd name="connsiteX1" fmla="*/ 1869902 w 1869902"/>
              <a:gd name="connsiteY1" fmla="*/ 0 h 1732022"/>
              <a:gd name="connsiteX2" fmla="*/ 1869902 w 1869902"/>
              <a:gd name="connsiteY2" fmla="*/ 1732022 h 1732022"/>
              <a:gd name="connsiteX3" fmla="*/ 0 w 1869902"/>
              <a:gd name="connsiteY3" fmla="*/ 1732022 h 173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9902" h="1732022">
                <a:moveTo>
                  <a:pt x="0" y="0"/>
                </a:moveTo>
                <a:lnTo>
                  <a:pt x="1869902" y="0"/>
                </a:lnTo>
                <a:lnTo>
                  <a:pt x="1869902" y="1732022"/>
                </a:lnTo>
                <a:lnTo>
                  <a:pt x="0" y="173202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70F8612-8684-4681-A624-16B5112BFB0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64100" y="2785592"/>
            <a:ext cx="1869902" cy="1732022"/>
          </a:xfrm>
          <a:custGeom>
            <a:avLst/>
            <a:gdLst>
              <a:gd name="connsiteX0" fmla="*/ 0 w 1869902"/>
              <a:gd name="connsiteY0" fmla="*/ 0 h 1732022"/>
              <a:gd name="connsiteX1" fmla="*/ 1869902 w 1869902"/>
              <a:gd name="connsiteY1" fmla="*/ 0 h 1732022"/>
              <a:gd name="connsiteX2" fmla="*/ 1869902 w 1869902"/>
              <a:gd name="connsiteY2" fmla="*/ 1732022 h 1732022"/>
              <a:gd name="connsiteX3" fmla="*/ 0 w 1869902"/>
              <a:gd name="connsiteY3" fmla="*/ 1732022 h 173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9902" h="1732022">
                <a:moveTo>
                  <a:pt x="0" y="0"/>
                </a:moveTo>
                <a:lnTo>
                  <a:pt x="1869902" y="0"/>
                </a:lnTo>
                <a:lnTo>
                  <a:pt x="1869902" y="1732022"/>
                </a:lnTo>
                <a:lnTo>
                  <a:pt x="0" y="173202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755CFE2-F33E-43D4-B967-49562EDECF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49512" y="2785592"/>
            <a:ext cx="1869902" cy="1732022"/>
          </a:xfrm>
          <a:custGeom>
            <a:avLst/>
            <a:gdLst>
              <a:gd name="connsiteX0" fmla="*/ 0 w 1869902"/>
              <a:gd name="connsiteY0" fmla="*/ 0 h 1732022"/>
              <a:gd name="connsiteX1" fmla="*/ 1869902 w 1869902"/>
              <a:gd name="connsiteY1" fmla="*/ 0 h 1732022"/>
              <a:gd name="connsiteX2" fmla="*/ 1869902 w 1869902"/>
              <a:gd name="connsiteY2" fmla="*/ 1732022 h 1732022"/>
              <a:gd name="connsiteX3" fmla="*/ 0 w 1869902"/>
              <a:gd name="connsiteY3" fmla="*/ 1732022 h 173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9902" h="1732022">
                <a:moveTo>
                  <a:pt x="0" y="0"/>
                </a:moveTo>
                <a:lnTo>
                  <a:pt x="1869902" y="0"/>
                </a:lnTo>
                <a:lnTo>
                  <a:pt x="1869902" y="1732022"/>
                </a:lnTo>
                <a:lnTo>
                  <a:pt x="0" y="173202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459554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60F5FE-5FA1-4A0E-966D-593FA89C01A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26384" y="2672234"/>
            <a:ext cx="2119086" cy="2638162"/>
          </a:xfrm>
          <a:custGeom>
            <a:avLst/>
            <a:gdLst>
              <a:gd name="connsiteX0" fmla="*/ 0 w 2119086"/>
              <a:gd name="connsiteY0" fmla="*/ 0 h 2638162"/>
              <a:gd name="connsiteX1" fmla="*/ 2119086 w 2119086"/>
              <a:gd name="connsiteY1" fmla="*/ 0 h 2638162"/>
              <a:gd name="connsiteX2" fmla="*/ 2119086 w 2119086"/>
              <a:gd name="connsiteY2" fmla="*/ 2638162 h 2638162"/>
              <a:gd name="connsiteX3" fmla="*/ 0 w 2119086"/>
              <a:gd name="connsiteY3" fmla="*/ 2638162 h 263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9086" h="2638162">
                <a:moveTo>
                  <a:pt x="0" y="0"/>
                </a:moveTo>
                <a:lnTo>
                  <a:pt x="2119086" y="0"/>
                </a:lnTo>
                <a:lnTo>
                  <a:pt x="2119086" y="2638162"/>
                </a:lnTo>
                <a:lnTo>
                  <a:pt x="0" y="263816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D2BCFE5-5046-417E-8EA0-7E805A7598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05325" y="2672234"/>
            <a:ext cx="2119086" cy="2638162"/>
          </a:xfrm>
          <a:custGeom>
            <a:avLst/>
            <a:gdLst>
              <a:gd name="connsiteX0" fmla="*/ 0 w 2119086"/>
              <a:gd name="connsiteY0" fmla="*/ 0 h 2638162"/>
              <a:gd name="connsiteX1" fmla="*/ 2119086 w 2119086"/>
              <a:gd name="connsiteY1" fmla="*/ 0 h 2638162"/>
              <a:gd name="connsiteX2" fmla="*/ 2119086 w 2119086"/>
              <a:gd name="connsiteY2" fmla="*/ 2638162 h 2638162"/>
              <a:gd name="connsiteX3" fmla="*/ 0 w 2119086"/>
              <a:gd name="connsiteY3" fmla="*/ 2638162 h 263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9086" h="2638162">
                <a:moveTo>
                  <a:pt x="0" y="0"/>
                </a:moveTo>
                <a:lnTo>
                  <a:pt x="2119086" y="0"/>
                </a:lnTo>
                <a:lnTo>
                  <a:pt x="2119086" y="2638162"/>
                </a:lnTo>
                <a:lnTo>
                  <a:pt x="0" y="263816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1413540-5DD3-4FFD-9C8E-88163D32AD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4266" y="2672234"/>
            <a:ext cx="2119086" cy="2638162"/>
          </a:xfrm>
          <a:custGeom>
            <a:avLst/>
            <a:gdLst>
              <a:gd name="connsiteX0" fmla="*/ 0 w 2119086"/>
              <a:gd name="connsiteY0" fmla="*/ 0 h 2638162"/>
              <a:gd name="connsiteX1" fmla="*/ 2119086 w 2119086"/>
              <a:gd name="connsiteY1" fmla="*/ 0 h 2638162"/>
              <a:gd name="connsiteX2" fmla="*/ 2119086 w 2119086"/>
              <a:gd name="connsiteY2" fmla="*/ 2638162 h 2638162"/>
              <a:gd name="connsiteX3" fmla="*/ 0 w 2119086"/>
              <a:gd name="connsiteY3" fmla="*/ 2638162 h 263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9086" h="2638162">
                <a:moveTo>
                  <a:pt x="0" y="0"/>
                </a:moveTo>
                <a:lnTo>
                  <a:pt x="2119086" y="0"/>
                </a:lnTo>
                <a:lnTo>
                  <a:pt x="2119086" y="2638162"/>
                </a:lnTo>
                <a:lnTo>
                  <a:pt x="0" y="263816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461905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8DF1BFD5-DADD-490E-6B41-C2C1CEC3618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28" y="4803354"/>
            <a:ext cx="2728711" cy="2054646"/>
          </a:xfrm>
          <a:custGeom>
            <a:avLst/>
            <a:gdLst>
              <a:gd name="connsiteX0" fmla="*/ 0 w 3426967"/>
              <a:gd name="connsiteY0" fmla="*/ 0 h 3917671"/>
              <a:gd name="connsiteX1" fmla="*/ 3426967 w 3426967"/>
              <a:gd name="connsiteY1" fmla="*/ 0 h 3917671"/>
              <a:gd name="connsiteX2" fmla="*/ 3426967 w 3426967"/>
              <a:gd name="connsiteY2" fmla="*/ 3917671 h 3917671"/>
              <a:gd name="connsiteX3" fmla="*/ 0 w 3426967"/>
              <a:gd name="connsiteY3" fmla="*/ 3917671 h 391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6967" h="3917671">
                <a:moveTo>
                  <a:pt x="0" y="0"/>
                </a:moveTo>
                <a:lnTo>
                  <a:pt x="3426967" y="0"/>
                </a:lnTo>
                <a:lnTo>
                  <a:pt x="3426967" y="3917671"/>
                </a:lnTo>
                <a:lnTo>
                  <a:pt x="0" y="391767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7374B55-698E-4FDD-9C71-8FE9F50E98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17383" y="1918421"/>
            <a:ext cx="3426967" cy="3917671"/>
          </a:xfrm>
          <a:custGeom>
            <a:avLst/>
            <a:gdLst>
              <a:gd name="connsiteX0" fmla="*/ 0 w 3426967"/>
              <a:gd name="connsiteY0" fmla="*/ 0 h 3917671"/>
              <a:gd name="connsiteX1" fmla="*/ 3426967 w 3426967"/>
              <a:gd name="connsiteY1" fmla="*/ 0 h 3917671"/>
              <a:gd name="connsiteX2" fmla="*/ 3426967 w 3426967"/>
              <a:gd name="connsiteY2" fmla="*/ 3917671 h 3917671"/>
              <a:gd name="connsiteX3" fmla="*/ 0 w 3426967"/>
              <a:gd name="connsiteY3" fmla="*/ 3917671 h 391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6967" h="3917671">
                <a:moveTo>
                  <a:pt x="0" y="0"/>
                </a:moveTo>
                <a:lnTo>
                  <a:pt x="3426967" y="0"/>
                </a:lnTo>
                <a:lnTo>
                  <a:pt x="3426967" y="3917671"/>
                </a:lnTo>
                <a:lnTo>
                  <a:pt x="0" y="391767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340772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5933C88-999B-4EF9-B089-17C8B95B739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48207" y="4382456"/>
            <a:ext cx="2465850" cy="1781985"/>
          </a:xfrm>
          <a:custGeom>
            <a:avLst/>
            <a:gdLst>
              <a:gd name="connsiteX0" fmla="*/ 0 w 2465850"/>
              <a:gd name="connsiteY0" fmla="*/ 0 h 1781985"/>
              <a:gd name="connsiteX1" fmla="*/ 2465850 w 2465850"/>
              <a:gd name="connsiteY1" fmla="*/ 0 h 1781985"/>
              <a:gd name="connsiteX2" fmla="*/ 2465850 w 2465850"/>
              <a:gd name="connsiteY2" fmla="*/ 1781985 h 1781985"/>
              <a:gd name="connsiteX3" fmla="*/ 0 w 2465850"/>
              <a:gd name="connsiteY3" fmla="*/ 1781985 h 178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5850" h="1781985">
                <a:moveTo>
                  <a:pt x="0" y="0"/>
                </a:moveTo>
                <a:lnTo>
                  <a:pt x="2465850" y="0"/>
                </a:lnTo>
                <a:lnTo>
                  <a:pt x="2465850" y="1781985"/>
                </a:lnTo>
                <a:lnTo>
                  <a:pt x="0" y="178198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0679703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E48F143-8B5B-4AB5-BEBE-2E89C174C7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49206" y="1903617"/>
            <a:ext cx="3306195" cy="4258326"/>
          </a:xfrm>
          <a:custGeom>
            <a:avLst/>
            <a:gdLst>
              <a:gd name="connsiteX0" fmla="*/ 0 w 3306195"/>
              <a:gd name="connsiteY0" fmla="*/ 0 h 4258326"/>
              <a:gd name="connsiteX1" fmla="*/ 3306195 w 3306195"/>
              <a:gd name="connsiteY1" fmla="*/ 0 h 4258326"/>
              <a:gd name="connsiteX2" fmla="*/ 3306195 w 3306195"/>
              <a:gd name="connsiteY2" fmla="*/ 4258326 h 4258326"/>
              <a:gd name="connsiteX3" fmla="*/ 0 w 3306195"/>
              <a:gd name="connsiteY3" fmla="*/ 4258326 h 425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6195" h="4258326">
                <a:moveTo>
                  <a:pt x="0" y="0"/>
                </a:moveTo>
                <a:lnTo>
                  <a:pt x="3306195" y="0"/>
                </a:lnTo>
                <a:lnTo>
                  <a:pt x="3306195" y="4258326"/>
                </a:lnTo>
                <a:lnTo>
                  <a:pt x="0" y="425832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7498809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B241D976-F2E8-52E0-159C-37F0CC9B409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824686" y="0"/>
            <a:ext cx="3367314" cy="6858000"/>
          </a:xfrm>
          <a:custGeom>
            <a:avLst/>
            <a:gdLst>
              <a:gd name="connsiteX0" fmla="*/ 0 w 4653221"/>
              <a:gd name="connsiteY0" fmla="*/ 0 h 6858000"/>
              <a:gd name="connsiteX1" fmla="*/ 4653221 w 4653221"/>
              <a:gd name="connsiteY1" fmla="*/ 0 h 6858000"/>
              <a:gd name="connsiteX2" fmla="*/ 4653221 w 4653221"/>
              <a:gd name="connsiteY2" fmla="*/ 6858000 h 6858000"/>
              <a:gd name="connsiteX3" fmla="*/ 0 w 46532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53221" h="6858000">
                <a:moveTo>
                  <a:pt x="0" y="0"/>
                </a:moveTo>
                <a:lnTo>
                  <a:pt x="4653221" y="0"/>
                </a:lnTo>
                <a:lnTo>
                  <a:pt x="465322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1521307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914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9538CDFD-F944-F18E-3F28-BD56C2DB49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7012" y="1597444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436B8998-2A11-E6B9-40C1-08EADB098E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65841" y="1597444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664C43F6-8F14-08A5-EDDA-D88CB9F8079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68029" y="3398564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7A60B923-A065-DC38-99DD-02FAE5882E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965841" y="3398564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E7C5485E-E879-DC66-5CE7-8A186FDAA21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68029" y="5221717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DE0D0679-8159-C3EB-C1B4-D157085038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965841" y="5221717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2849B136-5B08-BBD5-0E3C-BF5AAED269C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752636" y="1586436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6A426D0E-AF37-9004-73F7-FF9684B06CB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61465" y="1586436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D5C280DB-9DAA-E84B-89C8-34B2BE0B45C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763653" y="3387556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87D3069B-EAC9-B658-A3D7-A62497784FA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561465" y="3387556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8F34152D-C137-B5F9-7EAE-3AA399BBF5B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63653" y="5210709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3076BF11-D6B2-0858-6E7A-25E53A9EFD3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561465" y="5210709"/>
            <a:ext cx="1641549" cy="164729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41623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1D5BB2-17C1-E154-6D2B-2E364EFD55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84693" y="1247166"/>
            <a:ext cx="4747977" cy="5130070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14796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C54E59-D781-C6C8-A37C-8362D89011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1247165"/>
            <a:ext cx="5541477" cy="5613821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136928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26A32AB0-2238-29A3-5088-F4EA14A704F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30051" y="4125824"/>
            <a:ext cx="3661947" cy="2732176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84333DF7-43C6-5800-C54E-922D99708B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1861851"/>
            <a:ext cx="4285560" cy="2263973"/>
          </a:xfrm>
          <a:custGeom>
            <a:avLst/>
            <a:gdLst>
              <a:gd name="connsiteX0" fmla="*/ 0 w 3058104"/>
              <a:gd name="connsiteY0" fmla="*/ 0 h 3836841"/>
              <a:gd name="connsiteX1" fmla="*/ 3058104 w 3058104"/>
              <a:gd name="connsiteY1" fmla="*/ 0 h 3836841"/>
              <a:gd name="connsiteX2" fmla="*/ 3058104 w 3058104"/>
              <a:gd name="connsiteY2" fmla="*/ 3836841 h 3836841"/>
              <a:gd name="connsiteX3" fmla="*/ 0 w 3058104"/>
              <a:gd name="connsiteY3" fmla="*/ 3836841 h 383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04" h="3836841">
                <a:moveTo>
                  <a:pt x="0" y="0"/>
                </a:moveTo>
                <a:lnTo>
                  <a:pt x="3058104" y="0"/>
                </a:lnTo>
                <a:lnTo>
                  <a:pt x="3058104" y="3836841"/>
                </a:lnTo>
                <a:lnTo>
                  <a:pt x="0" y="383684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038329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54A33C9-5B84-46DD-AF7F-A024EB8ACD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2973" y="1905919"/>
            <a:ext cx="5147850" cy="4952081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500504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70692C47-79C0-B8F4-F471-CC065112F3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89031" y="1245624"/>
            <a:ext cx="5202964" cy="5612376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7D175E9-8235-2856-79BB-C0A7E6E09C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2973" y="1674459"/>
            <a:ext cx="3066782" cy="3540950"/>
          </a:xfrm>
          <a:custGeom>
            <a:avLst/>
            <a:gdLst>
              <a:gd name="connsiteX0" fmla="*/ 0 w 4020457"/>
              <a:gd name="connsiteY0" fmla="*/ 0 h 6858000"/>
              <a:gd name="connsiteX1" fmla="*/ 4020457 w 4020457"/>
              <a:gd name="connsiteY1" fmla="*/ 0 h 6858000"/>
              <a:gd name="connsiteX2" fmla="*/ 4020457 w 4020457"/>
              <a:gd name="connsiteY2" fmla="*/ 6858000 h 6858000"/>
              <a:gd name="connsiteX3" fmla="*/ 0 w 40204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0457" h="6858000">
                <a:moveTo>
                  <a:pt x="0" y="0"/>
                </a:moveTo>
                <a:lnTo>
                  <a:pt x="4020457" y="0"/>
                </a:lnTo>
                <a:lnTo>
                  <a:pt x="40204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8022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55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5" r:id="rId2"/>
    <p:sldLayoutId id="2147483832" r:id="rId3"/>
    <p:sldLayoutId id="2147483830" r:id="rId4"/>
    <p:sldLayoutId id="2147483829" r:id="rId5"/>
    <p:sldLayoutId id="2147483833" r:id="rId6"/>
    <p:sldLayoutId id="2147483831" r:id="rId7"/>
    <p:sldLayoutId id="2147483828" r:id="rId8"/>
    <p:sldLayoutId id="2147483834" r:id="rId9"/>
    <p:sldLayoutId id="2147483772" r:id="rId10"/>
    <p:sldLayoutId id="2147483784" r:id="rId11"/>
    <p:sldLayoutId id="2147483820" r:id="rId12"/>
    <p:sldLayoutId id="2147483835" r:id="rId13"/>
    <p:sldLayoutId id="2147483839" r:id="rId14"/>
    <p:sldLayoutId id="2147483836" r:id="rId15"/>
    <p:sldLayoutId id="2147483774" r:id="rId16"/>
    <p:sldLayoutId id="2147483837" r:id="rId17"/>
    <p:sldLayoutId id="2147483824" r:id="rId18"/>
    <p:sldLayoutId id="2147483838" r:id="rId19"/>
    <p:sldLayoutId id="2147483825" r:id="rId20"/>
    <p:sldLayoutId id="2147483823" r:id="rId21"/>
    <p:sldLayoutId id="2147483821" r:id="rId22"/>
    <p:sldLayoutId id="2147483826" r:id="rId23"/>
    <p:sldLayoutId id="2147483770" r:id="rId24"/>
    <p:sldLayoutId id="2147483771" r:id="rId25"/>
    <p:sldLayoutId id="2147483822" r:id="rId26"/>
    <p:sldLayoutId id="2147483725" r:id="rId27"/>
    <p:sldLayoutId id="2147483766" r:id="rId28"/>
    <p:sldLayoutId id="2147483765" r:id="rId29"/>
    <p:sldLayoutId id="2147483764" r:id="rId30"/>
    <p:sldLayoutId id="2147483767" r:id="rId31"/>
    <p:sldLayoutId id="2147483778" r:id="rId32"/>
    <p:sldLayoutId id="2147483777" r:id="rId33"/>
    <p:sldLayoutId id="2147483756" r:id="rId34"/>
    <p:sldLayoutId id="2147483804" r:id="rId35"/>
    <p:sldLayoutId id="2147483805" r:id="rId36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304A33-05B5-5638-B56D-398D3D4F1ADB}"/>
              </a:ext>
            </a:extLst>
          </p:cNvPr>
          <p:cNvSpPr/>
          <p:nvPr/>
        </p:nvSpPr>
        <p:spPr>
          <a:xfrm>
            <a:off x="571042" y="2302526"/>
            <a:ext cx="11049918" cy="45664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B57498-8D80-BEC4-89EA-0BA8F5D48E9F}"/>
              </a:ext>
            </a:extLst>
          </p:cNvPr>
          <p:cNvSpPr txBox="1"/>
          <p:nvPr/>
        </p:nvSpPr>
        <p:spPr>
          <a:xfrm>
            <a:off x="1136923" y="2907003"/>
            <a:ext cx="9314902" cy="2212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Inter Bold" panose="02000503000000020004" pitchFamily="2" charset="0"/>
                <a:ea typeface="Inter Bold" panose="02000503000000020004" pitchFamily="2" charset="0"/>
                <a:cs typeface="Poppins Light" panose="00000400000000000000" pitchFamily="2" charset="0"/>
              </a:rPr>
              <a:t>BRAND PROPOSAL</a:t>
            </a:r>
            <a:endParaRPr lang="en-US" sz="8800" dirty="0">
              <a:solidFill>
                <a:schemeClr val="accent6">
                  <a:lumMod val="5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Poppins SemiBold" panose="000007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EC94A4-EFEE-1647-AAAE-B2E733DC97AE}"/>
              </a:ext>
            </a:extLst>
          </p:cNvPr>
          <p:cNvSpPr/>
          <p:nvPr/>
        </p:nvSpPr>
        <p:spPr>
          <a:xfrm>
            <a:off x="1273038" y="5863241"/>
            <a:ext cx="760398" cy="35593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562EC4D-F43C-A11D-5225-54CF4EB99504}"/>
              </a:ext>
            </a:extLst>
          </p:cNvPr>
          <p:cNvSpPr/>
          <p:nvPr/>
        </p:nvSpPr>
        <p:spPr>
          <a:xfrm>
            <a:off x="2096079" y="5863241"/>
            <a:ext cx="1019078" cy="355934"/>
          </a:xfrm>
          <a:prstGeom prst="roundRect">
            <a:avLst>
              <a:gd name="adj" fmla="val 50000"/>
            </a:avLst>
          </a:prstGeom>
          <a:solidFill>
            <a:schemeClr val="accent2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00008CA-F1DE-52D4-2B83-80644B7B1DE4}"/>
              </a:ext>
            </a:extLst>
          </p:cNvPr>
          <p:cNvSpPr/>
          <p:nvPr/>
        </p:nvSpPr>
        <p:spPr>
          <a:xfrm>
            <a:off x="3177800" y="5863241"/>
            <a:ext cx="668174" cy="355934"/>
          </a:xfrm>
          <a:prstGeom prst="roundRect">
            <a:avLst>
              <a:gd name="adj" fmla="val 50000"/>
            </a:avLst>
          </a:prstGeom>
          <a:solidFill>
            <a:schemeClr val="accent3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36ED2B2-7B5F-702B-4348-A38F7C491990}"/>
              </a:ext>
            </a:extLst>
          </p:cNvPr>
          <p:cNvSpPr/>
          <p:nvPr/>
        </p:nvSpPr>
        <p:spPr>
          <a:xfrm>
            <a:off x="3908617" y="5853746"/>
            <a:ext cx="818975" cy="355934"/>
          </a:xfrm>
          <a:prstGeom prst="roundRect">
            <a:avLst>
              <a:gd name="adj" fmla="val 50000"/>
            </a:avLst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74CD01-CF2F-9360-7F18-5492C38BDD64}"/>
              </a:ext>
            </a:extLst>
          </p:cNvPr>
          <p:cNvCxnSpPr>
            <a:cxnSpLocks/>
          </p:cNvCxnSpPr>
          <p:nvPr/>
        </p:nvCxnSpPr>
        <p:spPr>
          <a:xfrm>
            <a:off x="9188067" y="2291509"/>
            <a:ext cx="0" cy="4567983"/>
          </a:xfrm>
          <a:prstGeom prst="line">
            <a:avLst/>
          </a:prstGeom>
          <a:ln>
            <a:solidFill>
              <a:schemeClr val="accent5">
                <a:lumMod val="9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1312CE-266C-0B76-5FCE-7CF46DDFFB0F}"/>
              </a:ext>
            </a:extLst>
          </p:cNvPr>
          <p:cNvCxnSpPr/>
          <p:nvPr/>
        </p:nvCxnSpPr>
        <p:spPr>
          <a:xfrm>
            <a:off x="9529589" y="2301035"/>
            <a:ext cx="0" cy="4556966"/>
          </a:xfrm>
          <a:prstGeom prst="line">
            <a:avLst/>
          </a:prstGeom>
          <a:ln>
            <a:solidFill>
              <a:schemeClr val="accent5">
                <a:lumMod val="9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3CF846-6FEA-A8F2-C10F-4D68FB05029D}"/>
              </a:ext>
            </a:extLst>
          </p:cNvPr>
          <p:cNvCxnSpPr>
            <a:cxnSpLocks/>
          </p:cNvCxnSpPr>
          <p:nvPr/>
        </p:nvCxnSpPr>
        <p:spPr>
          <a:xfrm flipH="1">
            <a:off x="9529589" y="4762044"/>
            <a:ext cx="2091371" cy="0"/>
          </a:xfrm>
          <a:prstGeom prst="line">
            <a:avLst/>
          </a:prstGeom>
          <a:ln>
            <a:solidFill>
              <a:schemeClr val="accent5">
                <a:lumMod val="9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88105D7-A2C2-C9F7-413C-74ED8541F5AD}"/>
              </a:ext>
            </a:extLst>
          </p:cNvPr>
          <p:cNvSpPr txBox="1"/>
          <p:nvPr/>
        </p:nvSpPr>
        <p:spPr>
          <a:xfrm>
            <a:off x="9927153" y="2601231"/>
            <a:ext cx="1288976" cy="1924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accent6">
                    <a:lumMod val="50000"/>
                  </a:schemeClr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Poppins Medium" panose="00000600000000000000" pitchFamily="2" charset="0"/>
              </a:rPr>
              <a:t>ITS PURPOSE IS TO CONVINCE PROSPECTS TO SIGN UP FOR BRANDING PROJECTS OR SERVICES.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1F94E8C-1B12-7368-265E-C4E931F3512F}"/>
              </a:ext>
            </a:extLst>
          </p:cNvPr>
          <p:cNvSpPr/>
          <p:nvPr/>
        </p:nvSpPr>
        <p:spPr>
          <a:xfrm>
            <a:off x="9524339" y="4764887"/>
            <a:ext cx="2094605" cy="2094605"/>
          </a:xfrm>
          <a:prstGeom prst="ellipse">
            <a:avLst/>
          </a:prstGeom>
          <a:noFill/>
          <a:ln w="6350">
            <a:solidFill>
              <a:schemeClr val="accent5">
                <a:lumMod val="90000"/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tar: 4 Points 28">
            <a:extLst>
              <a:ext uri="{FF2B5EF4-FFF2-40B4-BE49-F238E27FC236}">
                <a16:creationId xmlns:a16="http://schemas.microsoft.com/office/drawing/2014/main" id="{36135990-74EA-CB0F-113C-AE7ECBBE5DEA}"/>
              </a:ext>
            </a:extLst>
          </p:cNvPr>
          <p:cNvSpPr/>
          <p:nvPr/>
        </p:nvSpPr>
        <p:spPr>
          <a:xfrm>
            <a:off x="10312745" y="5553293"/>
            <a:ext cx="517793" cy="517793"/>
          </a:xfrm>
          <a:prstGeom prst="star4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2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DD4E3A0-A5D8-4343-A2D9-FF073B4CD483}"/>
              </a:ext>
            </a:extLst>
          </p:cNvPr>
          <p:cNvSpPr/>
          <p:nvPr/>
        </p:nvSpPr>
        <p:spPr>
          <a:xfrm>
            <a:off x="0" y="0"/>
            <a:ext cx="5675086" cy="6887027"/>
          </a:xfrm>
          <a:prstGeom prst="rect">
            <a:avLst/>
          </a:prstGeom>
          <a:solidFill>
            <a:schemeClr val="accent3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29DE8B-01F6-33CC-E598-637297764E73}"/>
              </a:ext>
            </a:extLst>
          </p:cNvPr>
          <p:cNvSpPr txBox="1"/>
          <p:nvPr/>
        </p:nvSpPr>
        <p:spPr>
          <a:xfrm>
            <a:off x="6927314" y="2867623"/>
            <a:ext cx="3887458" cy="1745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Lorem Ipsum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 is simply dummy text of the printing and typesetting industry. Lorem Ipsum has been the industry's standard dummy text ever since the 1500s, when an unknown printer took a galley of type and scrambled it to make a type specimen book. </a:t>
            </a:r>
            <a:endParaRPr lang="en-US" sz="1000" dirty="0">
              <a:solidFill>
                <a:schemeClr val="accent6">
                  <a:lumMod val="5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5E9A04-C503-C7FD-AAF5-C35E087B3099}"/>
              </a:ext>
            </a:extLst>
          </p:cNvPr>
          <p:cNvSpPr txBox="1"/>
          <p:nvPr/>
        </p:nvSpPr>
        <p:spPr>
          <a:xfrm>
            <a:off x="6904951" y="1342682"/>
            <a:ext cx="3440832" cy="754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Inter Bold" panose="02000503000000020004" pitchFamily="2" charset="0"/>
                <a:ea typeface="Inter Bold" panose="02000503000000020004" pitchFamily="2" charset="0"/>
                <a:cs typeface="Poppins Light" panose="00000400000000000000" pitchFamily="2" charset="0"/>
              </a:rPr>
              <a:t>MASSAGE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DCC6A3-8285-48DF-5379-0230F2DC9ACE}"/>
              </a:ext>
            </a:extLst>
          </p:cNvPr>
          <p:cNvSpPr txBox="1"/>
          <p:nvPr/>
        </p:nvSpPr>
        <p:spPr>
          <a:xfrm>
            <a:off x="6900149" y="480764"/>
            <a:ext cx="3086253" cy="421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000" i="0" dirty="0">
                <a:solidFill>
                  <a:schemeClr val="accent6">
                    <a:lumMod val="50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Open Sans" panose="020B0606030504020204" pitchFamily="34" charset="0"/>
              </a:rPr>
              <a:t>THERE ARE MANY, OR RANDOMIZED WORDS DON'T LOOK EVEN SLIGHTLYE.</a:t>
            </a:r>
            <a:endParaRPr lang="en-US" sz="1000" dirty="0">
              <a:solidFill>
                <a:schemeClr val="accent6">
                  <a:lumMod val="5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Open Sans" panose="020B0606030504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54AF8A3-2CFC-2DE1-7C75-281D411269EB}"/>
              </a:ext>
            </a:extLst>
          </p:cNvPr>
          <p:cNvCxnSpPr>
            <a:cxnSpLocks/>
          </p:cNvCxnSpPr>
          <p:nvPr/>
        </p:nvCxnSpPr>
        <p:spPr>
          <a:xfrm>
            <a:off x="6018881" y="0"/>
            <a:ext cx="0" cy="6849970"/>
          </a:xfrm>
          <a:prstGeom prst="line">
            <a:avLst/>
          </a:prstGeom>
          <a:ln>
            <a:solidFill>
              <a:schemeClr val="accent5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5C52706-812A-E3D8-197A-11C9347986A2}"/>
              </a:ext>
            </a:extLst>
          </p:cNvPr>
          <p:cNvCxnSpPr>
            <a:cxnSpLocks/>
          </p:cNvCxnSpPr>
          <p:nvPr/>
        </p:nvCxnSpPr>
        <p:spPr>
          <a:xfrm flipH="1">
            <a:off x="6018881" y="2192356"/>
            <a:ext cx="6173119" cy="0"/>
          </a:xfrm>
          <a:prstGeom prst="line">
            <a:avLst/>
          </a:prstGeom>
          <a:ln>
            <a:solidFill>
              <a:schemeClr val="accent5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71CC63-8106-7954-BE60-2A7A44297C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833006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9C2C2FD-B349-6498-FE93-365B54E2E85F}"/>
              </a:ext>
            </a:extLst>
          </p:cNvPr>
          <p:cNvCxnSpPr/>
          <p:nvPr/>
        </p:nvCxnSpPr>
        <p:spPr>
          <a:xfrm flipH="1">
            <a:off x="0" y="1905919"/>
            <a:ext cx="12192000" cy="0"/>
          </a:xfrm>
          <a:prstGeom prst="line">
            <a:avLst/>
          </a:prstGeom>
          <a:ln>
            <a:solidFill>
              <a:schemeClr val="accent5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8E7EE3C7-9362-300A-B916-39FA68039F41}"/>
              </a:ext>
            </a:extLst>
          </p:cNvPr>
          <p:cNvGrpSpPr/>
          <p:nvPr/>
        </p:nvGrpSpPr>
        <p:grpSpPr>
          <a:xfrm>
            <a:off x="9223745" y="2120213"/>
            <a:ext cx="878640" cy="177069"/>
            <a:chOff x="3770336" y="5828355"/>
            <a:chExt cx="878640" cy="17706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FA30957-B579-00F4-0184-AB79D9A1E0B2}"/>
                </a:ext>
              </a:extLst>
            </p:cNvPr>
            <p:cNvGrpSpPr/>
            <p:nvPr/>
          </p:nvGrpSpPr>
          <p:grpSpPr>
            <a:xfrm>
              <a:off x="3972621" y="5842583"/>
              <a:ext cx="150487" cy="151507"/>
              <a:chOff x="4566271" y="5739527"/>
              <a:chExt cx="194632" cy="195951"/>
            </a:xfrm>
            <a:solidFill>
              <a:schemeClr val="tx1">
                <a:alpha val="70000"/>
              </a:schemeClr>
            </a:solidFill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711332DF-7762-B8D1-6962-D3DBD89C9B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66271" y="5739527"/>
                <a:ext cx="194632" cy="195951"/>
              </a:xfrm>
              <a:custGeom>
                <a:avLst/>
                <a:gdLst>
                  <a:gd name="T0" fmla="*/ 62 w 124"/>
                  <a:gd name="T1" fmla="*/ 11 h 125"/>
                  <a:gd name="T2" fmla="*/ 87 w 124"/>
                  <a:gd name="T3" fmla="*/ 12 h 125"/>
                  <a:gd name="T4" fmla="*/ 99 w 124"/>
                  <a:gd name="T5" fmla="*/ 14 h 125"/>
                  <a:gd name="T6" fmla="*/ 106 w 124"/>
                  <a:gd name="T7" fmla="*/ 19 h 125"/>
                  <a:gd name="T8" fmla="*/ 111 w 124"/>
                  <a:gd name="T9" fmla="*/ 26 h 125"/>
                  <a:gd name="T10" fmla="*/ 113 w 124"/>
                  <a:gd name="T11" fmla="*/ 37 h 125"/>
                  <a:gd name="T12" fmla="*/ 113 w 124"/>
                  <a:gd name="T13" fmla="*/ 62 h 125"/>
                  <a:gd name="T14" fmla="*/ 113 w 124"/>
                  <a:gd name="T15" fmla="*/ 88 h 125"/>
                  <a:gd name="T16" fmla="*/ 111 w 124"/>
                  <a:gd name="T17" fmla="*/ 99 h 125"/>
                  <a:gd name="T18" fmla="*/ 106 w 124"/>
                  <a:gd name="T19" fmla="*/ 106 h 125"/>
                  <a:gd name="T20" fmla="*/ 99 w 124"/>
                  <a:gd name="T21" fmla="*/ 111 h 125"/>
                  <a:gd name="T22" fmla="*/ 87 w 124"/>
                  <a:gd name="T23" fmla="*/ 113 h 125"/>
                  <a:gd name="T24" fmla="*/ 62 w 124"/>
                  <a:gd name="T25" fmla="*/ 114 h 125"/>
                  <a:gd name="T26" fmla="*/ 37 w 124"/>
                  <a:gd name="T27" fmla="*/ 113 h 125"/>
                  <a:gd name="T28" fmla="*/ 25 w 124"/>
                  <a:gd name="T29" fmla="*/ 111 h 125"/>
                  <a:gd name="T30" fmla="*/ 18 w 124"/>
                  <a:gd name="T31" fmla="*/ 106 h 125"/>
                  <a:gd name="T32" fmla="*/ 13 w 124"/>
                  <a:gd name="T33" fmla="*/ 99 h 125"/>
                  <a:gd name="T34" fmla="*/ 11 w 124"/>
                  <a:gd name="T35" fmla="*/ 88 h 125"/>
                  <a:gd name="T36" fmla="*/ 11 w 124"/>
                  <a:gd name="T37" fmla="*/ 62 h 125"/>
                  <a:gd name="T38" fmla="*/ 11 w 124"/>
                  <a:gd name="T39" fmla="*/ 37 h 125"/>
                  <a:gd name="T40" fmla="*/ 13 w 124"/>
                  <a:gd name="T41" fmla="*/ 26 h 125"/>
                  <a:gd name="T42" fmla="*/ 18 w 124"/>
                  <a:gd name="T43" fmla="*/ 19 h 125"/>
                  <a:gd name="T44" fmla="*/ 25 w 124"/>
                  <a:gd name="T45" fmla="*/ 14 h 125"/>
                  <a:gd name="T46" fmla="*/ 37 w 124"/>
                  <a:gd name="T47" fmla="*/ 12 h 125"/>
                  <a:gd name="T48" fmla="*/ 62 w 124"/>
                  <a:gd name="T49" fmla="*/ 11 h 125"/>
                  <a:gd name="T50" fmla="*/ 62 w 124"/>
                  <a:gd name="T51" fmla="*/ 0 h 125"/>
                  <a:gd name="T52" fmla="*/ 36 w 124"/>
                  <a:gd name="T53" fmla="*/ 1 h 125"/>
                  <a:gd name="T54" fmla="*/ 21 w 124"/>
                  <a:gd name="T55" fmla="*/ 3 h 125"/>
                  <a:gd name="T56" fmla="*/ 10 w 124"/>
                  <a:gd name="T57" fmla="*/ 11 h 125"/>
                  <a:gd name="T58" fmla="*/ 3 w 124"/>
                  <a:gd name="T59" fmla="*/ 22 h 125"/>
                  <a:gd name="T60" fmla="*/ 0 w 124"/>
                  <a:gd name="T61" fmla="*/ 37 h 125"/>
                  <a:gd name="T62" fmla="*/ 0 w 124"/>
                  <a:gd name="T63" fmla="*/ 62 h 125"/>
                  <a:gd name="T64" fmla="*/ 0 w 124"/>
                  <a:gd name="T65" fmla="*/ 88 h 125"/>
                  <a:gd name="T66" fmla="*/ 3 w 124"/>
                  <a:gd name="T67" fmla="*/ 103 h 125"/>
                  <a:gd name="T68" fmla="*/ 10 w 124"/>
                  <a:gd name="T69" fmla="*/ 114 h 125"/>
                  <a:gd name="T70" fmla="*/ 21 w 124"/>
                  <a:gd name="T71" fmla="*/ 121 h 125"/>
                  <a:gd name="T72" fmla="*/ 36 w 124"/>
                  <a:gd name="T73" fmla="*/ 124 h 125"/>
                  <a:gd name="T74" fmla="*/ 62 w 124"/>
                  <a:gd name="T75" fmla="*/ 125 h 125"/>
                  <a:gd name="T76" fmla="*/ 88 w 124"/>
                  <a:gd name="T77" fmla="*/ 124 h 125"/>
                  <a:gd name="T78" fmla="*/ 103 w 124"/>
                  <a:gd name="T79" fmla="*/ 121 h 125"/>
                  <a:gd name="T80" fmla="*/ 114 w 124"/>
                  <a:gd name="T81" fmla="*/ 114 h 125"/>
                  <a:gd name="T82" fmla="*/ 121 w 124"/>
                  <a:gd name="T83" fmla="*/ 103 h 125"/>
                  <a:gd name="T84" fmla="*/ 124 w 124"/>
                  <a:gd name="T85" fmla="*/ 88 h 125"/>
                  <a:gd name="T86" fmla="*/ 124 w 124"/>
                  <a:gd name="T87" fmla="*/ 62 h 125"/>
                  <a:gd name="T88" fmla="*/ 124 w 124"/>
                  <a:gd name="T89" fmla="*/ 37 h 125"/>
                  <a:gd name="T90" fmla="*/ 121 w 124"/>
                  <a:gd name="T91" fmla="*/ 22 h 125"/>
                  <a:gd name="T92" fmla="*/ 114 w 124"/>
                  <a:gd name="T93" fmla="*/ 11 h 125"/>
                  <a:gd name="T94" fmla="*/ 103 w 124"/>
                  <a:gd name="T95" fmla="*/ 3 h 125"/>
                  <a:gd name="T96" fmla="*/ 88 w 124"/>
                  <a:gd name="T97" fmla="*/ 1 h 125"/>
                  <a:gd name="T98" fmla="*/ 62 w 124"/>
                  <a:gd name="T99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4" h="125">
                    <a:moveTo>
                      <a:pt x="62" y="11"/>
                    </a:moveTo>
                    <a:cubicBezTo>
                      <a:pt x="79" y="11"/>
                      <a:pt x="81" y="11"/>
                      <a:pt x="87" y="12"/>
                    </a:cubicBezTo>
                    <a:cubicBezTo>
                      <a:pt x="93" y="12"/>
                      <a:pt x="97" y="13"/>
                      <a:pt x="99" y="14"/>
                    </a:cubicBezTo>
                    <a:cubicBezTo>
                      <a:pt x="102" y="15"/>
                      <a:pt x="104" y="16"/>
                      <a:pt x="106" y="19"/>
                    </a:cubicBezTo>
                    <a:cubicBezTo>
                      <a:pt x="108" y="21"/>
                      <a:pt x="109" y="23"/>
                      <a:pt x="111" y="26"/>
                    </a:cubicBezTo>
                    <a:cubicBezTo>
                      <a:pt x="111" y="28"/>
                      <a:pt x="112" y="31"/>
                      <a:pt x="113" y="37"/>
                    </a:cubicBezTo>
                    <a:cubicBezTo>
                      <a:pt x="113" y="44"/>
                      <a:pt x="113" y="46"/>
                      <a:pt x="113" y="62"/>
                    </a:cubicBezTo>
                    <a:cubicBezTo>
                      <a:pt x="113" y="79"/>
                      <a:pt x="113" y="81"/>
                      <a:pt x="113" y="88"/>
                    </a:cubicBezTo>
                    <a:cubicBezTo>
                      <a:pt x="112" y="94"/>
                      <a:pt x="111" y="97"/>
                      <a:pt x="111" y="99"/>
                    </a:cubicBezTo>
                    <a:cubicBezTo>
                      <a:pt x="109" y="102"/>
                      <a:pt x="108" y="104"/>
                      <a:pt x="106" y="106"/>
                    </a:cubicBezTo>
                    <a:cubicBezTo>
                      <a:pt x="104" y="109"/>
                      <a:pt x="102" y="110"/>
                      <a:pt x="99" y="111"/>
                    </a:cubicBezTo>
                    <a:cubicBezTo>
                      <a:pt x="97" y="112"/>
                      <a:pt x="93" y="113"/>
                      <a:pt x="87" y="113"/>
                    </a:cubicBezTo>
                    <a:cubicBezTo>
                      <a:pt x="81" y="113"/>
                      <a:pt x="79" y="114"/>
                      <a:pt x="62" y="114"/>
                    </a:cubicBezTo>
                    <a:cubicBezTo>
                      <a:pt x="45" y="114"/>
                      <a:pt x="43" y="113"/>
                      <a:pt x="37" y="113"/>
                    </a:cubicBezTo>
                    <a:cubicBezTo>
                      <a:pt x="31" y="113"/>
                      <a:pt x="27" y="112"/>
                      <a:pt x="25" y="111"/>
                    </a:cubicBezTo>
                    <a:cubicBezTo>
                      <a:pt x="22" y="110"/>
                      <a:pt x="20" y="109"/>
                      <a:pt x="18" y="106"/>
                    </a:cubicBezTo>
                    <a:cubicBezTo>
                      <a:pt x="16" y="104"/>
                      <a:pt x="15" y="102"/>
                      <a:pt x="13" y="99"/>
                    </a:cubicBezTo>
                    <a:cubicBezTo>
                      <a:pt x="13" y="97"/>
                      <a:pt x="12" y="94"/>
                      <a:pt x="11" y="88"/>
                    </a:cubicBezTo>
                    <a:cubicBezTo>
                      <a:pt x="11" y="81"/>
                      <a:pt x="11" y="79"/>
                      <a:pt x="11" y="62"/>
                    </a:cubicBezTo>
                    <a:cubicBezTo>
                      <a:pt x="11" y="46"/>
                      <a:pt x="11" y="44"/>
                      <a:pt x="11" y="37"/>
                    </a:cubicBezTo>
                    <a:cubicBezTo>
                      <a:pt x="12" y="31"/>
                      <a:pt x="13" y="28"/>
                      <a:pt x="13" y="26"/>
                    </a:cubicBezTo>
                    <a:cubicBezTo>
                      <a:pt x="15" y="23"/>
                      <a:pt x="16" y="21"/>
                      <a:pt x="18" y="19"/>
                    </a:cubicBezTo>
                    <a:cubicBezTo>
                      <a:pt x="20" y="16"/>
                      <a:pt x="22" y="15"/>
                      <a:pt x="25" y="14"/>
                    </a:cubicBezTo>
                    <a:cubicBezTo>
                      <a:pt x="27" y="13"/>
                      <a:pt x="31" y="12"/>
                      <a:pt x="37" y="12"/>
                    </a:cubicBezTo>
                    <a:cubicBezTo>
                      <a:pt x="43" y="11"/>
                      <a:pt x="45" y="11"/>
                      <a:pt x="62" y="11"/>
                    </a:cubicBezTo>
                    <a:moveTo>
                      <a:pt x="62" y="0"/>
                    </a:moveTo>
                    <a:cubicBezTo>
                      <a:pt x="45" y="0"/>
                      <a:pt x="43" y="0"/>
                      <a:pt x="36" y="1"/>
                    </a:cubicBezTo>
                    <a:cubicBezTo>
                      <a:pt x="30" y="1"/>
                      <a:pt x="25" y="2"/>
                      <a:pt x="21" y="3"/>
                    </a:cubicBezTo>
                    <a:cubicBezTo>
                      <a:pt x="17" y="5"/>
                      <a:pt x="14" y="7"/>
                      <a:pt x="10" y="11"/>
                    </a:cubicBezTo>
                    <a:cubicBezTo>
                      <a:pt x="7" y="14"/>
                      <a:pt x="5" y="18"/>
                      <a:pt x="3" y="22"/>
                    </a:cubicBezTo>
                    <a:cubicBezTo>
                      <a:pt x="1" y="26"/>
                      <a:pt x="0" y="30"/>
                      <a:pt x="0" y="37"/>
                    </a:cubicBezTo>
                    <a:cubicBezTo>
                      <a:pt x="0" y="43"/>
                      <a:pt x="0" y="46"/>
                      <a:pt x="0" y="62"/>
                    </a:cubicBezTo>
                    <a:cubicBezTo>
                      <a:pt x="0" y="79"/>
                      <a:pt x="0" y="81"/>
                      <a:pt x="0" y="88"/>
                    </a:cubicBezTo>
                    <a:cubicBezTo>
                      <a:pt x="0" y="95"/>
                      <a:pt x="1" y="99"/>
                      <a:pt x="3" y="103"/>
                    </a:cubicBezTo>
                    <a:cubicBezTo>
                      <a:pt x="5" y="107"/>
                      <a:pt x="7" y="111"/>
                      <a:pt x="10" y="114"/>
                    </a:cubicBezTo>
                    <a:cubicBezTo>
                      <a:pt x="14" y="118"/>
                      <a:pt x="17" y="120"/>
                      <a:pt x="21" y="121"/>
                    </a:cubicBezTo>
                    <a:cubicBezTo>
                      <a:pt x="25" y="123"/>
                      <a:pt x="30" y="124"/>
                      <a:pt x="36" y="124"/>
                    </a:cubicBezTo>
                    <a:cubicBezTo>
                      <a:pt x="43" y="125"/>
                      <a:pt x="45" y="125"/>
                      <a:pt x="62" y="125"/>
                    </a:cubicBezTo>
                    <a:cubicBezTo>
                      <a:pt x="79" y="125"/>
                      <a:pt x="81" y="125"/>
                      <a:pt x="88" y="124"/>
                    </a:cubicBezTo>
                    <a:cubicBezTo>
                      <a:pt x="94" y="124"/>
                      <a:pt x="99" y="123"/>
                      <a:pt x="103" y="121"/>
                    </a:cubicBezTo>
                    <a:cubicBezTo>
                      <a:pt x="107" y="120"/>
                      <a:pt x="110" y="118"/>
                      <a:pt x="114" y="114"/>
                    </a:cubicBezTo>
                    <a:cubicBezTo>
                      <a:pt x="117" y="111"/>
                      <a:pt x="119" y="107"/>
                      <a:pt x="121" y="103"/>
                    </a:cubicBezTo>
                    <a:cubicBezTo>
                      <a:pt x="123" y="99"/>
                      <a:pt x="124" y="95"/>
                      <a:pt x="124" y="88"/>
                    </a:cubicBezTo>
                    <a:cubicBezTo>
                      <a:pt x="124" y="81"/>
                      <a:pt x="124" y="79"/>
                      <a:pt x="124" y="62"/>
                    </a:cubicBezTo>
                    <a:cubicBezTo>
                      <a:pt x="124" y="46"/>
                      <a:pt x="124" y="43"/>
                      <a:pt x="124" y="37"/>
                    </a:cubicBezTo>
                    <a:cubicBezTo>
                      <a:pt x="124" y="30"/>
                      <a:pt x="123" y="26"/>
                      <a:pt x="121" y="22"/>
                    </a:cubicBezTo>
                    <a:cubicBezTo>
                      <a:pt x="119" y="18"/>
                      <a:pt x="117" y="14"/>
                      <a:pt x="114" y="11"/>
                    </a:cubicBezTo>
                    <a:cubicBezTo>
                      <a:pt x="110" y="7"/>
                      <a:pt x="107" y="5"/>
                      <a:pt x="103" y="3"/>
                    </a:cubicBezTo>
                    <a:cubicBezTo>
                      <a:pt x="99" y="2"/>
                      <a:pt x="94" y="1"/>
                      <a:pt x="88" y="1"/>
                    </a:cubicBezTo>
                    <a:cubicBezTo>
                      <a:pt x="81" y="0"/>
                      <a:pt x="79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98E8FFA0-F4AD-E0BC-D121-45B31CF383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13113" y="5786370"/>
                <a:ext cx="100284" cy="100285"/>
              </a:xfrm>
              <a:custGeom>
                <a:avLst/>
                <a:gdLst>
                  <a:gd name="T0" fmla="*/ 32 w 64"/>
                  <a:gd name="T1" fmla="*/ 0 h 64"/>
                  <a:gd name="T2" fmla="*/ 0 w 64"/>
                  <a:gd name="T3" fmla="*/ 32 h 64"/>
                  <a:gd name="T4" fmla="*/ 32 w 64"/>
                  <a:gd name="T5" fmla="*/ 64 h 64"/>
                  <a:gd name="T6" fmla="*/ 64 w 64"/>
                  <a:gd name="T7" fmla="*/ 32 h 64"/>
                  <a:gd name="T8" fmla="*/ 32 w 64"/>
                  <a:gd name="T9" fmla="*/ 0 h 64"/>
                  <a:gd name="T10" fmla="*/ 32 w 64"/>
                  <a:gd name="T11" fmla="*/ 53 h 64"/>
                  <a:gd name="T12" fmla="*/ 11 w 64"/>
                  <a:gd name="T13" fmla="*/ 32 h 64"/>
                  <a:gd name="T14" fmla="*/ 32 w 64"/>
                  <a:gd name="T15" fmla="*/ 12 h 64"/>
                  <a:gd name="T16" fmla="*/ 53 w 64"/>
                  <a:gd name="T17" fmla="*/ 32 h 64"/>
                  <a:gd name="T18" fmla="*/ 32 w 64"/>
                  <a:gd name="T19" fmla="*/ 5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0"/>
                    </a:moveTo>
                    <a:cubicBezTo>
                      <a:pt x="14" y="0"/>
                      <a:pt x="0" y="15"/>
                      <a:pt x="0" y="32"/>
                    </a:cubicBezTo>
                    <a:cubicBezTo>
                      <a:pt x="0" y="50"/>
                      <a:pt x="14" y="64"/>
                      <a:pt x="32" y="64"/>
                    </a:cubicBezTo>
                    <a:cubicBezTo>
                      <a:pt x="50" y="64"/>
                      <a:pt x="64" y="50"/>
                      <a:pt x="64" y="32"/>
                    </a:cubicBezTo>
                    <a:cubicBezTo>
                      <a:pt x="64" y="15"/>
                      <a:pt x="50" y="0"/>
                      <a:pt x="32" y="0"/>
                    </a:cubicBezTo>
                    <a:close/>
                    <a:moveTo>
                      <a:pt x="32" y="53"/>
                    </a:moveTo>
                    <a:cubicBezTo>
                      <a:pt x="21" y="53"/>
                      <a:pt x="11" y="44"/>
                      <a:pt x="11" y="32"/>
                    </a:cubicBezTo>
                    <a:cubicBezTo>
                      <a:pt x="11" y="21"/>
                      <a:pt x="21" y="12"/>
                      <a:pt x="32" y="12"/>
                    </a:cubicBezTo>
                    <a:cubicBezTo>
                      <a:pt x="43" y="12"/>
                      <a:pt x="53" y="21"/>
                      <a:pt x="53" y="32"/>
                    </a:cubicBezTo>
                    <a:cubicBezTo>
                      <a:pt x="53" y="44"/>
                      <a:pt x="43" y="53"/>
                      <a:pt x="32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6" name="Oval 8">
                <a:extLst>
                  <a:ext uri="{FF2B5EF4-FFF2-40B4-BE49-F238E27FC236}">
                    <a16:creationId xmlns:a16="http://schemas.microsoft.com/office/drawing/2014/main" id="{17BFEDB9-E623-75AE-8140-E9EEEF35F8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4161" y="5773835"/>
                <a:ext cx="23752" cy="23752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7570BEE2-026C-7AC1-B562-E252AFAAE7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98489" y="5854937"/>
              <a:ext cx="150487" cy="150487"/>
            </a:xfrm>
            <a:custGeom>
              <a:avLst/>
              <a:gdLst>
                <a:gd name="T0" fmla="*/ 107 w 126"/>
                <a:gd name="T1" fmla="*/ 18 h 126"/>
                <a:gd name="T2" fmla="*/ 63 w 126"/>
                <a:gd name="T3" fmla="*/ 0 h 126"/>
                <a:gd name="T4" fmla="*/ 0 w 126"/>
                <a:gd name="T5" fmla="*/ 62 h 126"/>
                <a:gd name="T6" fmla="*/ 8 w 126"/>
                <a:gd name="T7" fmla="*/ 94 h 126"/>
                <a:gd name="T8" fmla="*/ 0 w 126"/>
                <a:gd name="T9" fmla="*/ 126 h 126"/>
                <a:gd name="T10" fmla="*/ 33 w 126"/>
                <a:gd name="T11" fmla="*/ 118 h 126"/>
                <a:gd name="T12" fmla="*/ 63 w 126"/>
                <a:gd name="T13" fmla="*/ 125 h 126"/>
                <a:gd name="T14" fmla="*/ 63 w 126"/>
                <a:gd name="T15" fmla="*/ 125 h 126"/>
                <a:gd name="T16" fmla="*/ 126 w 126"/>
                <a:gd name="T17" fmla="*/ 62 h 126"/>
                <a:gd name="T18" fmla="*/ 107 w 126"/>
                <a:gd name="T19" fmla="*/ 18 h 126"/>
                <a:gd name="T20" fmla="*/ 63 w 126"/>
                <a:gd name="T21" fmla="*/ 115 h 126"/>
                <a:gd name="T22" fmla="*/ 63 w 126"/>
                <a:gd name="T23" fmla="*/ 115 h 126"/>
                <a:gd name="T24" fmla="*/ 36 w 126"/>
                <a:gd name="T25" fmla="*/ 107 h 126"/>
                <a:gd name="T26" fmla="*/ 34 w 126"/>
                <a:gd name="T27" fmla="*/ 106 h 126"/>
                <a:gd name="T28" fmla="*/ 15 w 126"/>
                <a:gd name="T29" fmla="*/ 111 h 126"/>
                <a:gd name="T30" fmla="*/ 20 w 126"/>
                <a:gd name="T31" fmla="*/ 92 h 126"/>
                <a:gd name="T32" fmla="*/ 19 w 126"/>
                <a:gd name="T33" fmla="*/ 90 h 126"/>
                <a:gd name="T34" fmla="*/ 11 w 126"/>
                <a:gd name="T35" fmla="*/ 62 h 126"/>
                <a:gd name="T36" fmla="*/ 63 w 126"/>
                <a:gd name="T37" fmla="*/ 10 h 126"/>
                <a:gd name="T38" fmla="*/ 100 w 126"/>
                <a:gd name="T39" fmla="*/ 26 h 126"/>
                <a:gd name="T40" fmla="*/ 115 w 126"/>
                <a:gd name="T41" fmla="*/ 62 h 126"/>
                <a:gd name="T42" fmla="*/ 63 w 126"/>
                <a:gd name="T43" fmla="*/ 115 h 126"/>
                <a:gd name="T44" fmla="*/ 92 w 126"/>
                <a:gd name="T45" fmla="*/ 76 h 126"/>
                <a:gd name="T46" fmla="*/ 81 w 126"/>
                <a:gd name="T47" fmla="*/ 70 h 126"/>
                <a:gd name="T48" fmla="*/ 77 w 126"/>
                <a:gd name="T49" fmla="*/ 71 h 126"/>
                <a:gd name="T50" fmla="*/ 72 w 126"/>
                <a:gd name="T51" fmla="*/ 77 h 126"/>
                <a:gd name="T52" fmla="*/ 69 w 126"/>
                <a:gd name="T53" fmla="*/ 78 h 126"/>
                <a:gd name="T54" fmla="*/ 56 w 126"/>
                <a:gd name="T55" fmla="*/ 70 h 126"/>
                <a:gd name="T56" fmla="*/ 48 w 126"/>
                <a:gd name="T57" fmla="*/ 59 h 126"/>
                <a:gd name="T58" fmla="*/ 48 w 126"/>
                <a:gd name="T59" fmla="*/ 56 h 126"/>
                <a:gd name="T60" fmla="*/ 51 w 126"/>
                <a:gd name="T61" fmla="*/ 53 h 126"/>
                <a:gd name="T62" fmla="*/ 52 w 126"/>
                <a:gd name="T63" fmla="*/ 51 h 126"/>
                <a:gd name="T64" fmla="*/ 52 w 126"/>
                <a:gd name="T65" fmla="*/ 48 h 126"/>
                <a:gd name="T66" fmla="*/ 47 w 126"/>
                <a:gd name="T67" fmla="*/ 36 h 126"/>
                <a:gd name="T68" fmla="*/ 44 w 126"/>
                <a:gd name="T69" fmla="*/ 33 h 126"/>
                <a:gd name="T70" fmla="*/ 41 w 126"/>
                <a:gd name="T71" fmla="*/ 33 h 126"/>
                <a:gd name="T72" fmla="*/ 36 w 126"/>
                <a:gd name="T73" fmla="*/ 35 h 126"/>
                <a:gd name="T74" fmla="*/ 31 w 126"/>
                <a:gd name="T75" fmla="*/ 48 h 126"/>
                <a:gd name="T76" fmla="*/ 37 w 126"/>
                <a:gd name="T77" fmla="*/ 65 h 126"/>
                <a:gd name="T78" fmla="*/ 64 w 126"/>
                <a:gd name="T79" fmla="*/ 88 h 126"/>
                <a:gd name="T80" fmla="*/ 73 w 126"/>
                <a:gd name="T81" fmla="*/ 92 h 126"/>
                <a:gd name="T82" fmla="*/ 83 w 126"/>
                <a:gd name="T83" fmla="*/ 92 h 126"/>
                <a:gd name="T84" fmla="*/ 94 w 126"/>
                <a:gd name="T85" fmla="*/ 85 h 126"/>
                <a:gd name="T86" fmla="*/ 95 w 126"/>
                <a:gd name="T87" fmla="*/ 77 h 126"/>
                <a:gd name="T88" fmla="*/ 92 w 126"/>
                <a:gd name="T89" fmla="*/ 7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126">
                  <a:moveTo>
                    <a:pt x="107" y="18"/>
                  </a:moveTo>
                  <a:cubicBezTo>
                    <a:pt x="95" y="6"/>
                    <a:pt x="80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73"/>
                    <a:pt x="3" y="84"/>
                    <a:pt x="8" y="94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33" y="118"/>
                    <a:pt x="33" y="118"/>
                    <a:pt x="33" y="118"/>
                  </a:cubicBezTo>
                  <a:cubicBezTo>
                    <a:pt x="42" y="123"/>
                    <a:pt x="52" y="125"/>
                    <a:pt x="63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97" y="125"/>
                    <a:pt x="126" y="97"/>
                    <a:pt x="126" y="62"/>
                  </a:cubicBezTo>
                  <a:cubicBezTo>
                    <a:pt x="126" y="46"/>
                    <a:pt x="119" y="30"/>
                    <a:pt x="107" y="18"/>
                  </a:cubicBezTo>
                  <a:close/>
                  <a:moveTo>
                    <a:pt x="63" y="115"/>
                  </a:moveTo>
                  <a:cubicBezTo>
                    <a:pt x="63" y="115"/>
                    <a:pt x="63" y="115"/>
                    <a:pt x="63" y="115"/>
                  </a:cubicBezTo>
                  <a:cubicBezTo>
                    <a:pt x="54" y="115"/>
                    <a:pt x="44" y="112"/>
                    <a:pt x="36" y="107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3" y="82"/>
                    <a:pt x="11" y="72"/>
                    <a:pt x="11" y="62"/>
                  </a:cubicBezTo>
                  <a:cubicBezTo>
                    <a:pt x="11" y="34"/>
                    <a:pt x="34" y="10"/>
                    <a:pt x="63" y="10"/>
                  </a:cubicBezTo>
                  <a:cubicBezTo>
                    <a:pt x="77" y="10"/>
                    <a:pt x="90" y="16"/>
                    <a:pt x="100" y="26"/>
                  </a:cubicBezTo>
                  <a:cubicBezTo>
                    <a:pt x="110" y="35"/>
                    <a:pt x="115" y="49"/>
                    <a:pt x="115" y="62"/>
                  </a:cubicBezTo>
                  <a:cubicBezTo>
                    <a:pt x="115" y="91"/>
                    <a:pt x="92" y="115"/>
                    <a:pt x="63" y="115"/>
                  </a:cubicBezTo>
                  <a:close/>
                  <a:moveTo>
                    <a:pt x="92" y="76"/>
                  </a:moveTo>
                  <a:cubicBezTo>
                    <a:pt x="90" y="75"/>
                    <a:pt x="82" y="71"/>
                    <a:pt x="81" y="70"/>
                  </a:cubicBezTo>
                  <a:cubicBezTo>
                    <a:pt x="79" y="70"/>
                    <a:pt x="78" y="70"/>
                    <a:pt x="77" y="71"/>
                  </a:cubicBezTo>
                  <a:cubicBezTo>
                    <a:pt x="76" y="73"/>
                    <a:pt x="73" y="76"/>
                    <a:pt x="72" y="77"/>
                  </a:cubicBezTo>
                  <a:cubicBezTo>
                    <a:pt x="71" y="78"/>
                    <a:pt x="70" y="79"/>
                    <a:pt x="69" y="78"/>
                  </a:cubicBezTo>
                  <a:cubicBezTo>
                    <a:pt x="67" y="77"/>
                    <a:pt x="62" y="75"/>
                    <a:pt x="56" y="70"/>
                  </a:cubicBezTo>
                  <a:cubicBezTo>
                    <a:pt x="52" y="66"/>
                    <a:pt x="48" y="61"/>
                    <a:pt x="48" y="59"/>
                  </a:cubicBezTo>
                  <a:cubicBezTo>
                    <a:pt x="47" y="58"/>
                    <a:pt x="47" y="57"/>
                    <a:pt x="48" y="56"/>
                  </a:cubicBezTo>
                  <a:cubicBezTo>
                    <a:pt x="49" y="55"/>
                    <a:pt x="50" y="54"/>
                    <a:pt x="51" y="53"/>
                  </a:cubicBezTo>
                  <a:cubicBezTo>
                    <a:pt x="51" y="52"/>
                    <a:pt x="52" y="52"/>
                    <a:pt x="52" y="51"/>
                  </a:cubicBezTo>
                  <a:cubicBezTo>
                    <a:pt x="53" y="50"/>
                    <a:pt x="52" y="49"/>
                    <a:pt x="52" y="48"/>
                  </a:cubicBezTo>
                  <a:cubicBezTo>
                    <a:pt x="52" y="47"/>
                    <a:pt x="49" y="39"/>
                    <a:pt x="47" y="36"/>
                  </a:cubicBezTo>
                  <a:cubicBezTo>
                    <a:pt x="46" y="33"/>
                    <a:pt x="45" y="34"/>
                    <a:pt x="44" y="33"/>
                  </a:cubicBezTo>
                  <a:cubicBezTo>
                    <a:pt x="43" y="33"/>
                    <a:pt x="42" y="33"/>
                    <a:pt x="41" y="33"/>
                  </a:cubicBezTo>
                  <a:cubicBezTo>
                    <a:pt x="40" y="33"/>
                    <a:pt x="38" y="34"/>
                    <a:pt x="36" y="35"/>
                  </a:cubicBezTo>
                  <a:cubicBezTo>
                    <a:pt x="35" y="37"/>
                    <a:pt x="31" y="41"/>
                    <a:pt x="31" y="48"/>
                  </a:cubicBezTo>
                  <a:cubicBezTo>
                    <a:pt x="31" y="56"/>
                    <a:pt x="37" y="64"/>
                    <a:pt x="37" y="65"/>
                  </a:cubicBezTo>
                  <a:cubicBezTo>
                    <a:pt x="38" y="66"/>
                    <a:pt x="48" y="82"/>
                    <a:pt x="64" y="88"/>
                  </a:cubicBezTo>
                  <a:cubicBezTo>
                    <a:pt x="68" y="90"/>
                    <a:pt x="71" y="91"/>
                    <a:pt x="73" y="92"/>
                  </a:cubicBezTo>
                  <a:cubicBezTo>
                    <a:pt x="77" y="93"/>
                    <a:pt x="80" y="93"/>
                    <a:pt x="83" y="92"/>
                  </a:cubicBezTo>
                  <a:cubicBezTo>
                    <a:pt x="86" y="92"/>
                    <a:pt x="92" y="89"/>
                    <a:pt x="94" y="85"/>
                  </a:cubicBezTo>
                  <a:cubicBezTo>
                    <a:pt x="95" y="81"/>
                    <a:pt x="95" y="78"/>
                    <a:pt x="95" y="77"/>
                  </a:cubicBezTo>
                  <a:cubicBezTo>
                    <a:pt x="94" y="77"/>
                    <a:pt x="93" y="76"/>
                    <a:pt x="92" y="76"/>
                  </a:cubicBezTo>
                  <a:close/>
                </a:path>
              </a:pathLst>
            </a:custGeom>
            <a:solidFill>
              <a:schemeClr val="tx1">
                <a:alpha val="66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F6A5F332-09C6-B92F-2153-C3980B2B0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9724" y="5852439"/>
              <a:ext cx="152494" cy="124403"/>
            </a:xfrm>
            <a:custGeom>
              <a:avLst/>
              <a:gdLst>
                <a:gd name="T0" fmla="*/ 40 w 128"/>
                <a:gd name="T1" fmla="*/ 104 h 104"/>
                <a:gd name="T2" fmla="*/ 115 w 128"/>
                <a:gd name="T3" fmla="*/ 30 h 104"/>
                <a:gd name="T4" fmla="*/ 115 w 128"/>
                <a:gd name="T5" fmla="*/ 26 h 104"/>
                <a:gd name="T6" fmla="*/ 128 w 128"/>
                <a:gd name="T7" fmla="*/ 13 h 104"/>
                <a:gd name="T8" fmla="*/ 113 w 128"/>
                <a:gd name="T9" fmla="*/ 17 h 104"/>
                <a:gd name="T10" fmla="*/ 125 w 128"/>
                <a:gd name="T11" fmla="*/ 2 h 104"/>
                <a:gd name="T12" fmla="*/ 108 w 128"/>
                <a:gd name="T13" fmla="*/ 9 h 104"/>
                <a:gd name="T14" fmla="*/ 89 w 128"/>
                <a:gd name="T15" fmla="*/ 0 h 104"/>
                <a:gd name="T16" fmla="*/ 62 w 128"/>
                <a:gd name="T17" fmla="*/ 27 h 104"/>
                <a:gd name="T18" fmla="*/ 63 w 128"/>
                <a:gd name="T19" fmla="*/ 33 h 104"/>
                <a:gd name="T20" fmla="*/ 9 w 128"/>
                <a:gd name="T21" fmla="*/ 5 h 104"/>
                <a:gd name="T22" fmla="*/ 5 w 128"/>
                <a:gd name="T23" fmla="*/ 18 h 104"/>
                <a:gd name="T24" fmla="*/ 17 w 128"/>
                <a:gd name="T25" fmla="*/ 40 h 104"/>
                <a:gd name="T26" fmla="*/ 5 w 128"/>
                <a:gd name="T27" fmla="*/ 37 h 104"/>
                <a:gd name="T28" fmla="*/ 5 w 128"/>
                <a:gd name="T29" fmla="*/ 37 h 104"/>
                <a:gd name="T30" fmla="*/ 26 w 128"/>
                <a:gd name="T31" fmla="*/ 63 h 104"/>
                <a:gd name="T32" fmla="*/ 19 w 128"/>
                <a:gd name="T33" fmla="*/ 64 h 104"/>
                <a:gd name="T34" fmla="*/ 14 w 128"/>
                <a:gd name="T35" fmla="*/ 64 h 104"/>
                <a:gd name="T36" fmla="*/ 39 w 128"/>
                <a:gd name="T37" fmla="*/ 82 h 104"/>
                <a:gd name="T38" fmla="*/ 6 w 128"/>
                <a:gd name="T39" fmla="*/ 93 h 104"/>
                <a:gd name="T40" fmla="*/ 0 w 128"/>
                <a:gd name="T41" fmla="*/ 93 h 104"/>
                <a:gd name="T42" fmla="*/ 40 w 128"/>
                <a:gd name="T4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8" h="104">
                  <a:moveTo>
                    <a:pt x="40" y="104"/>
                  </a:moveTo>
                  <a:cubicBezTo>
                    <a:pt x="89" y="104"/>
                    <a:pt x="115" y="64"/>
                    <a:pt x="115" y="30"/>
                  </a:cubicBezTo>
                  <a:cubicBezTo>
                    <a:pt x="115" y="29"/>
                    <a:pt x="115" y="27"/>
                    <a:pt x="115" y="26"/>
                  </a:cubicBezTo>
                  <a:cubicBezTo>
                    <a:pt x="120" y="23"/>
                    <a:pt x="125" y="18"/>
                    <a:pt x="128" y="13"/>
                  </a:cubicBezTo>
                  <a:cubicBezTo>
                    <a:pt x="123" y="15"/>
                    <a:pt x="118" y="16"/>
                    <a:pt x="113" y="17"/>
                  </a:cubicBezTo>
                  <a:cubicBezTo>
                    <a:pt x="119" y="14"/>
                    <a:pt x="123" y="8"/>
                    <a:pt x="125" y="2"/>
                  </a:cubicBezTo>
                  <a:cubicBezTo>
                    <a:pt x="120" y="5"/>
                    <a:pt x="114" y="7"/>
                    <a:pt x="108" y="9"/>
                  </a:cubicBezTo>
                  <a:cubicBezTo>
                    <a:pt x="103" y="4"/>
                    <a:pt x="96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29"/>
                    <a:pt x="63" y="31"/>
                    <a:pt x="63" y="33"/>
                  </a:cubicBezTo>
                  <a:cubicBezTo>
                    <a:pt x="41" y="32"/>
                    <a:pt x="22" y="21"/>
                    <a:pt x="9" y="5"/>
                  </a:cubicBezTo>
                  <a:cubicBezTo>
                    <a:pt x="7" y="9"/>
                    <a:pt x="5" y="14"/>
                    <a:pt x="5" y="18"/>
                  </a:cubicBezTo>
                  <a:cubicBezTo>
                    <a:pt x="5" y="27"/>
                    <a:pt x="10" y="36"/>
                    <a:pt x="17" y="40"/>
                  </a:cubicBezTo>
                  <a:cubicBezTo>
                    <a:pt x="13" y="40"/>
                    <a:pt x="9" y="39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50"/>
                    <a:pt x="14" y="61"/>
                    <a:pt x="26" y="63"/>
                  </a:cubicBezTo>
                  <a:cubicBezTo>
                    <a:pt x="24" y="64"/>
                    <a:pt x="22" y="64"/>
                    <a:pt x="19" y="64"/>
                  </a:cubicBezTo>
                  <a:cubicBezTo>
                    <a:pt x="18" y="64"/>
                    <a:pt x="16" y="64"/>
                    <a:pt x="14" y="64"/>
                  </a:cubicBezTo>
                  <a:cubicBezTo>
                    <a:pt x="18" y="74"/>
                    <a:pt x="27" y="82"/>
                    <a:pt x="39" y="82"/>
                  </a:cubicBezTo>
                  <a:cubicBezTo>
                    <a:pt x="30" y="89"/>
                    <a:pt x="19" y="93"/>
                    <a:pt x="6" y="93"/>
                  </a:cubicBezTo>
                  <a:cubicBezTo>
                    <a:pt x="4" y="93"/>
                    <a:pt x="2" y="93"/>
                    <a:pt x="0" y="93"/>
                  </a:cubicBezTo>
                  <a:cubicBezTo>
                    <a:pt x="12" y="100"/>
                    <a:pt x="26" y="104"/>
                    <a:pt x="40" y="104"/>
                  </a:cubicBezTo>
                </a:path>
              </a:pathLst>
            </a:custGeom>
            <a:noFill/>
            <a:ln>
              <a:solidFill>
                <a:schemeClr val="tx1">
                  <a:alpha val="7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3" name="Freeform 60">
              <a:extLst>
                <a:ext uri="{FF2B5EF4-FFF2-40B4-BE49-F238E27FC236}">
                  <a16:creationId xmlns:a16="http://schemas.microsoft.com/office/drawing/2014/main" id="{ADA828C2-70E1-A8D1-9626-DEBC57AFD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0336" y="5828355"/>
              <a:ext cx="101328" cy="166225"/>
            </a:xfrm>
            <a:custGeom>
              <a:avLst/>
              <a:gdLst>
                <a:gd name="T0" fmla="*/ 79 w 85"/>
                <a:gd name="T1" fmla="*/ 89 h 159"/>
                <a:gd name="T2" fmla="*/ 84 w 85"/>
                <a:gd name="T3" fmla="*/ 60 h 159"/>
                <a:gd name="T4" fmla="*/ 56 w 85"/>
                <a:gd name="T5" fmla="*/ 60 h 159"/>
                <a:gd name="T6" fmla="*/ 56 w 85"/>
                <a:gd name="T7" fmla="*/ 42 h 159"/>
                <a:gd name="T8" fmla="*/ 72 w 85"/>
                <a:gd name="T9" fmla="*/ 26 h 159"/>
                <a:gd name="T10" fmla="*/ 85 w 85"/>
                <a:gd name="T11" fmla="*/ 26 h 159"/>
                <a:gd name="T12" fmla="*/ 85 w 85"/>
                <a:gd name="T13" fmla="*/ 2 h 159"/>
                <a:gd name="T14" fmla="*/ 63 w 85"/>
                <a:gd name="T15" fmla="*/ 0 h 159"/>
                <a:gd name="T16" fmla="*/ 25 w 85"/>
                <a:gd name="T17" fmla="*/ 39 h 159"/>
                <a:gd name="T18" fmla="*/ 25 w 85"/>
                <a:gd name="T19" fmla="*/ 60 h 159"/>
                <a:gd name="T20" fmla="*/ 0 w 85"/>
                <a:gd name="T21" fmla="*/ 60 h 159"/>
                <a:gd name="T22" fmla="*/ 0 w 85"/>
                <a:gd name="T23" fmla="*/ 89 h 159"/>
                <a:gd name="T24" fmla="*/ 25 w 85"/>
                <a:gd name="T25" fmla="*/ 89 h 159"/>
                <a:gd name="T26" fmla="*/ 25 w 85"/>
                <a:gd name="T27" fmla="*/ 158 h 159"/>
                <a:gd name="T28" fmla="*/ 41 w 85"/>
                <a:gd name="T29" fmla="*/ 159 h 159"/>
                <a:gd name="T30" fmla="*/ 56 w 85"/>
                <a:gd name="T31" fmla="*/ 158 h 159"/>
                <a:gd name="T32" fmla="*/ 56 w 85"/>
                <a:gd name="T33" fmla="*/ 89 h 159"/>
                <a:gd name="T34" fmla="*/ 79 w 85"/>
                <a:gd name="T35" fmla="*/ 8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159">
                  <a:moveTo>
                    <a:pt x="79" y="89"/>
                  </a:moveTo>
                  <a:cubicBezTo>
                    <a:pt x="84" y="60"/>
                    <a:pt x="84" y="60"/>
                    <a:pt x="84" y="60"/>
                  </a:cubicBezTo>
                  <a:cubicBezTo>
                    <a:pt x="56" y="60"/>
                    <a:pt x="56" y="60"/>
                    <a:pt x="56" y="60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34"/>
                    <a:pt x="60" y="26"/>
                    <a:pt x="72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5" y="2"/>
                    <a:pt x="73" y="0"/>
                    <a:pt x="63" y="0"/>
                  </a:cubicBezTo>
                  <a:cubicBezTo>
                    <a:pt x="40" y="0"/>
                    <a:pt x="25" y="14"/>
                    <a:pt x="25" y="3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25" y="89"/>
                    <a:pt x="25" y="89"/>
                    <a:pt x="25" y="89"/>
                  </a:cubicBezTo>
                  <a:cubicBezTo>
                    <a:pt x="25" y="158"/>
                    <a:pt x="25" y="158"/>
                    <a:pt x="25" y="158"/>
                  </a:cubicBezTo>
                  <a:cubicBezTo>
                    <a:pt x="30" y="159"/>
                    <a:pt x="35" y="159"/>
                    <a:pt x="41" y="159"/>
                  </a:cubicBezTo>
                  <a:cubicBezTo>
                    <a:pt x="46" y="159"/>
                    <a:pt x="51" y="159"/>
                    <a:pt x="56" y="158"/>
                  </a:cubicBezTo>
                  <a:cubicBezTo>
                    <a:pt x="56" y="89"/>
                    <a:pt x="56" y="89"/>
                    <a:pt x="56" y="89"/>
                  </a:cubicBezTo>
                  <a:lnTo>
                    <a:pt x="79" y="89"/>
                  </a:lnTo>
                  <a:close/>
                </a:path>
              </a:pathLst>
            </a:custGeom>
            <a:noFill/>
            <a:ln>
              <a:solidFill>
                <a:schemeClr val="tx1">
                  <a:alpha val="7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F1A0719-751D-54DB-011C-60AA13930DE3}"/>
              </a:ext>
            </a:extLst>
          </p:cNvPr>
          <p:cNvSpPr txBox="1"/>
          <p:nvPr/>
        </p:nvSpPr>
        <p:spPr>
          <a:xfrm>
            <a:off x="5551460" y="1807143"/>
            <a:ext cx="3363490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nter Bold" panose="02000503000000020004" pitchFamily="2" charset="0"/>
                <a:ea typeface="Inter Bold" panose="02000503000000020004" pitchFamily="2" charset="0"/>
                <a:cs typeface="Poppins Light" panose="00000400000000000000" pitchFamily="2" charset="0"/>
              </a:rPr>
              <a:t>WHO WE ARE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E27E8A2-F1F9-83DC-39B8-43AA09C187D8}"/>
              </a:ext>
            </a:extLst>
          </p:cNvPr>
          <p:cNvCxnSpPr>
            <a:cxnSpLocks/>
          </p:cNvCxnSpPr>
          <p:nvPr/>
        </p:nvCxnSpPr>
        <p:spPr>
          <a:xfrm flipH="1">
            <a:off x="5145088" y="2489813"/>
            <a:ext cx="7046912" cy="0"/>
          </a:xfrm>
          <a:prstGeom prst="line">
            <a:avLst/>
          </a:prstGeom>
          <a:ln>
            <a:solidFill>
              <a:schemeClr val="accent5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4531959-3012-BC29-E99D-5DA9E0AB302A}"/>
              </a:ext>
            </a:extLst>
          </p:cNvPr>
          <p:cNvCxnSpPr>
            <a:cxnSpLocks/>
          </p:cNvCxnSpPr>
          <p:nvPr/>
        </p:nvCxnSpPr>
        <p:spPr>
          <a:xfrm>
            <a:off x="8668544" y="1905919"/>
            <a:ext cx="0" cy="4952081"/>
          </a:xfrm>
          <a:prstGeom prst="line">
            <a:avLst/>
          </a:prstGeom>
          <a:ln>
            <a:solidFill>
              <a:schemeClr val="accent5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753F2AF-A56E-C774-3212-730DEABF80BC}"/>
              </a:ext>
            </a:extLst>
          </p:cNvPr>
          <p:cNvCxnSpPr>
            <a:cxnSpLocks/>
          </p:cNvCxnSpPr>
          <p:nvPr/>
        </p:nvCxnSpPr>
        <p:spPr>
          <a:xfrm flipH="1">
            <a:off x="5145088" y="4673906"/>
            <a:ext cx="7046912" cy="0"/>
          </a:xfrm>
          <a:prstGeom prst="line">
            <a:avLst/>
          </a:prstGeom>
          <a:ln>
            <a:solidFill>
              <a:schemeClr val="accent5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3EC6044-7C77-181D-ECC8-4E9EB78B40C4}"/>
              </a:ext>
            </a:extLst>
          </p:cNvPr>
          <p:cNvGrpSpPr/>
          <p:nvPr/>
        </p:nvGrpSpPr>
        <p:grpSpPr>
          <a:xfrm>
            <a:off x="5551460" y="2830188"/>
            <a:ext cx="2424752" cy="1728847"/>
            <a:chOff x="5551460" y="2845827"/>
            <a:chExt cx="2424752" cy="1728847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094F1BA-63C5-2322-D439-C1140359FA6A}"/>
                </a:ext>
              </a:extLst>
            </p:cNvPr>
            <p:cNvSpPr txBox="1"/>
            <p:nvPr/>
          </p:nvSpPr>
          <p:spPr>
            <a:xfrm>
              <a:off x="5551460" y="3251235"/>
              <a:ext cx="242475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000" i="0" dirty="0">
                  <a:solidFill>
                    <a:schemeClr val="accent6">
                      <a:lumMod val="50000"/>
                    </a:schemeClr>
                  </a:solidFill>
                  <a:effectLst/>
                  <a:latin typeface="Inter" panose="02000503000000020004" pitchFamily="2" charset="0"/>
                  <a:ea typeface="Inter" panose="02000503000000020004" pitchFamily="2" charset="0"/>
                  <a:cs typeface="Open Sans" panose="020B0606030504020204" pitchFamily="34" charset="0"/>
                </a:rPr>
                <a:t>There are many variations of passages Lorem Ipsum available, but the majority have suffered alteration in some form, by injected humor, or randomized words</a:t>
              </a:r>
              <a:endParaRPr lang="en-US" sz="1000" dirty="0">
                <a:solidFill>
                  <a:schemeClr val="accent6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Open Sans" panose="020B0606030504020204" pitchFamily="34" charset="0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5F3878E9-C4CA-9297-9786-B7B0ED3AB39E}"/>
                </a:ext>
              </a:extLst>
            </p:cNvPr>
            <p:cNvSpPr/>
            <p:nvPr/>
          </p:nvSpPr>
          <p:spPr>
            <a:xfrm>
              <a:off x="5627783" y="2845827"/>
              <a:ext cx="312144" cy="31214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AA7AA51B-3D2E-80A0-3B1C-476FE4030C55}"/>
              </a:ext>
            </a:extLst>
          </p:cNvPr>
          <p:cNvSpPr txBox="1"/>
          <p:nvPr/>
        </p:nvSpPr>
        <p:spPr>
          <a:xfrm>
            <a:off x="5627157" y="2512008"/>
            <a:ext cx="287691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Poppins Light" panose="00000400000000000000" pitchFamily="2" charset="0"/>
              </a:rPr>
              <a:t>1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3FBACBF-5910-A806-E816-FA7C3AD4300E}"/>
              </a:ext>
            </a:extLst>
          </p:cNvPr>
          <p:cNvGrpSpPr/>
          <p:nvPr/>
        </p:nvGrpSpPr>
        <p:grpSpPr>
          <a:xfrm>
            <a:off x="5551460" y="4874155"/>
            <a:ext cx="2424752" cy="1728847"/>
            <a:chOff x="5551460" y="2845827"/>
            <a:chExt cx="2424752" cy="1728847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19D3227-3ADC-F2DF-DFC8-B7B24C5656A5}"/>
                </a:ext>
              </a:extLst>
            </p:cNvPr>
            <p:cNvSpPr txBox="1"/>
            <p:nvPr/>
          </p:nvSpPr>
          <p:spPr>
            <a:xfrm>
              <a:off x="5551460" y="3251235"/>
              <a:ext cx="242475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000" i="0" dirty="0">
                  <a:solidFill>
                    <a:schemeClr val="accent6">
                      <a:lumMod val="50000"/>
                    </a:schemeClr>
                  </a:solidFill>
                  <a:effectLst/>
                  <a:latin typeface="Inter" panose="02000503000000020004" pitchFamily="2" charset="0"/>
                  <a:ea typeface="Inter" panose="02000503000000020004" pitchFamily="2" charset="0"/>
                  <a:cs typeface="Open Sans" panose="020B0606030504020204" pitchFamily="34" charset="0"/>
                </a:rPr>
                <a:t>There are many variations of passages Lorem Ipsum available, but the majority have suffered alteration in some form, by injected humor, or randomized words</a:t>
              </a:r>
              <a:endParaRPr lang="en-US" sz="1000" dirty="0">
                <a:solidFill>
                  <a:schemeClr val="accent6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Open Sans" panose="020B0606030504020204" pitchFamily="34" charset="0"/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1B262AA-D0B1-11D5-CEED-C9E57C1A717F}"/>
                </a:ext>
              </a:extLst>
            </p:cNvPr>
            <p:cNvSpPr/>
            <p:nvPr/>
          </p:nvSpPr>
          <p:spPr>
            <a:xfrm>
              <a:off x="5627783" y="2845827"/>
              <a:ext cx="312144" cy="31214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F25C6F6-9F3C-C73B-DB4D-9AB100C09747}"/>
              </a:ext>
            </a:extLst>
          </p:cNvPr>
          <p:cNvGrpSpPr/>
          <p:nvPr/>
        </p:nvGrpSpPr>
        <p:grpSpPr>
          <a:xfrm>
            <a:off x="9147422" y="2830188"/>
            <a:ext cx="2424752" cy="1728847"/>
            <a:chOff x="5551460" y="2845827"/>
            <a:chExt cx="2424752" cy="1728847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C02325D-3467-36C1-F761-67CA24C5AB1F}"/>
                </a:ext>
              </a:extLst>
            </p:cNvPr>
            <p:cNvSpPr txBox="1"/>
            <p:nvPr/>
          </p:nvSpPr>
          <p:spPr>
            <a:xfrm>
              <a:off x="5551460" y="3251235"/>
              <a:ext cx="242475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000" i="0" dirty="0">
                  <a:solidFill>
                    <a:schemeClr val="accent6">
                      <a:lumMod val="50000"/>
                    </a:schemeClr>
                  </a:solidFill>
                  <a:effectLst/>
                  <a:latin typeface="Inter" panose="02000503000000020004" pitchFamily="2" charset="0"/>
                  <a:ea typeface="Inter" panose="02000503000000020004" pitchFamily="2" charset="0"/>
                  <a:cs typeface="Open Sans" panose="020B0606030504020204" pitchFamily="34" charset="0"/>
                </a:rPr>
                <a:t>There are many variations of passages Lorem Ipsum available, but the majority have suffered alteration in some form, by injected humor, or randomized words</a:t>
              </a:r>
              <a:endParaRPr lang="en-US" sz="1000" dirty="0">
                <a:solidFill>
                  <a:schemeClr val="accent6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Open Sans" panose="020B0606030504020204" pitchFamily="34" charset="0"/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7CD0BC4-3C28-1622-BBCA-24669B466C1E}"/>
                </a:ext>
              </a:extLst>
            </p:cNvPr>
            <p:cNvSpPr/>
            <p:nvPr/>
          </p:nvSpPr>
          <p:spPr>
            <a:xfrm>
              <a:off x="5627783" y="2845827"/>
              <a:ext cx="312144" cy="31214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139CF5B4-B2C8-9D7D-FA52-07566EFFA0BD}"/>
              </a:ext>
            </a:extLst>
          </p:cNvPr>
          <p:cNvGrpSpPr/>
          <p:nvPr/>
        </p:nvGrpSpPr>
        <p:grpSpPr>
          <a:xfrm>
            <a:off x="9147422" y="4874155"/>
            <a:ext cx="2424752" cy="1728847"/>
            <a:chOff x="5551460" y="2845827"/>
            <a:chExt cx="2424752" cy="1728847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74F27AD-7B4A-FC13-39A6-31968697BC52}"/>
                </a:ext>
              </a:extLst>
            </p:cNvPr>
            <p:cNvSpPr txBox="1"/>
            <p:nvPr/>
          </p:nvSpPr>
          <p:spPr>
            <a:xfrm>
              <a:off x="5551460" y="3251235"/>
              <a:ext cx="242475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000" i="0" dirty="0">
                  <a:solidFill>
                    <a:schemeClr val="accent6">
                      <a:lumMod val="50000"/>
                    </a:schemeClr>
                  </a:solidFill>
                  <a:effectLst/>
                  <a:latin typeface="Inter" panose="02000503000000020004" pitchFamily="2" charset="0"/>
                  <a:ea typeface="Inter" panose="02000503000000020004" pitchFamily="2" charset="0"/>
                  <a:cs typeface="Open Sans" panose="020B0606030504020204" pitchFamily="34" charset="0"/>
                </a:rPr>
                <a:t>There are many variations of passages Lorem Ipsum available, but the majority have suffered alteration in some form, by injected humor, or randomized words</a:t>
              </a:r>
              <a:endParaRPr lang="en-US" sz="1000" dirty="0">
                <a:solidFill>
                  <a:schemeClr val="accent6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Open Sans" panose="020B0606030504020204" pitchFamily="34" charset="0"/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C35127-0FE4-6B07-F259-D68B1F69CEE6}"/>
                </a:ext>
              </a:extLst>
            </p:cNvPr>
            <p:cNvSpPr/>
            <p:nvPr/>
          </p:nvSpPr>
          <p:spPr>
            <a:xfrm>
              <a:off x="5627783" y="2845827"/>
              <a:ext cx="312144" cy="31214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40A0727D-FD89-C11F-80A0-EEEF9011F53A}"/>
              </a:ext>
            </a:extLst>
          </p:cNvPr>
          <p:cNvSpPr txBox="1"/>
          <p:nvPr/>
        </p:nvSpPr>
        <p:spPr>
          <a:xfrm>
            <a:off x="5615556" y="4537673"/>
            <a:ext cx="287691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Poppins Light" panose="00000400000000000000" pitchFamily="2" charset="0"/>
              </a:rPr>
              <a:t>3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17F1846-7FA4-9243-1EA3-82BC791F7983}"/>
              </a:ext>
            </a:extLst>
          </p:cNvPr>
          <p:cNvSpPr txBox="1"/>
          <p:nvPr/>
        </p:nvSpPr>
        <p:spPr>
          <a:xfrm>
            <a:off x="9196727" y="4537673"/>
            <a:ext cx="287691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Poppins Light" panose="00000400000000000000" pitchFamily="2" charset="0"/>
              </a:rPr>
              <a:t>4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FCBEF94-870C-4C8A-C456-0BB13BDCEE05}"/>
              </a:ext>
            </a:extLst>
          </p:cNvPr>
          <p:cNvSpPr txBox="1"/>
          <p:nvPr/>
        </p:nvSpPr>
        <p:spPr>
          <a:xfrm>
            <a:off x="9217031" y="2489813"/>
            <a:ext cx="287691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Poppins Light" panose="00000400000000000000" pitchFamily="2" charset="0"/>
              </a:rPr>
              <a:t>2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BE86F4B-B85F-F298-16BE-E9846CD185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06253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242B77C9-9EA5-73EE-CAF1-528953B8831C}"/>
              </a:ext>
            </a:extLst>
          </p:cNvPr>
          <p:cNvSpPr/>
          <p:nvPr/>
        </p:nvSpPr>
        <p:spPr>
          <a:xfrm>
            <a:off x="598621" y="1054063"/>
            <a:ext cx="11049918" cy="45664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C4B43C-E753-5F5E-DDA2-3CB9D83C8A0A}"/>
              </a:ext>
            </a:extLst>
          </p:cNvPr>
          <p:cNvSpPr txBox="1"/>
          <p:nvPr/>
        </p:nvSpPr>
        <p:spPr>
          <a:xfrm>
            <a:off x="1136923" y="2907003"/>
            <a:ext cx="5721077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Inter Bold" panose="02000503000000020004" pitchFamily="2" charset="0"/>
                <a:ea typeface="Inter Bold" panose="02000503000000020004" pitchFamily="2" charset="0"/>
                <a:cs typeface="Poppins Light" panose="00000400000000000000" pitchFamily="2" charset="0"/>
              </a:rPr>
              <a:t>THANKS</a:t>
            </a:r>
            <a:endParaRPr lang="en-US" sz="8800" dirty="0">
              <a:solidFill>
                <a:schemeClr val="accent6">
                  <a:lumMod val="5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Poppins SemiBold" panose="00000700000000000000" pitchFamily="2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04D8EE4-A9AF-58C3-E25D-6221E62CC286}"/>
              </a:ext>
            </a:extLst>
          </p:cNvPr>
          <p:cNvCxnSpPr>
            <a:cxnSpLocks/>
          </p:cNvCxnSpPr>
          <p:nvPr/>
        </p:nvCxnSpPr>
        <p:spPr>
          <a:xfrm>
            <a:off x="9188067" y="2291509"/>
            <a:ext cx="0" cy="4567983"/>
          </a:xfrm>
          <a:prstGeom prst="line">
            <a:avLst/>
          </a:prstGeom>
          <a:ln>
            <a:solidFill>
              <a:schemeClr val="accent5">
                <a:lumMod val="9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BB59A1C-103B-42B8-D370-8BE91EF45E32}"/>
              </a:ext>
            </a:extLst>
          </p:cNvPr>
          <p:cNvCxnSpPr/>
          <p:nvPr/>
        </p:nvCxnSpPr>
        <p:spPr>
          <a:xfrm>
            <a:off x="9529589" y="2301035"/>
            <a:ext cx="0" cy="4556966"/>
          </a:xfrm>
          <a:prstGeom prst="line">
            <a:avLst/>
          </a:prstGeom>
          <a:ln>
            <a:solidFill>
              <a:schemeClr val="accent5">
                <a:lumMod val="9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640F5BA-A289-5095-72B8-C9726A9B4697}"/>
              </a:ext>
            </a:extLst>
          </p:cNvPr>
          <p:cNvCxnSpPr>
            <a:cxnSpLocks/>
          </p:cNvCxnSpPr>
          <p:nvPr/>
        </p:nvCxnSpPr>
        <p:spPr>
          <a:xfrm flipH="1">
            <a:off x="9529589" y="4762044"/>
            <a:ext cx="2091371" cy="0"/>
          </a:xfrm>
          <a:prstGeom prst="line">
            <a:avLst/>
          </a:prstGeom>
          <a:ln>
            <a:solidFill>
              <a:schemeClr val="accent5">
                <a:lumMod val="9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E0E0F83-0D7D-C1E3-B22F-C3A2E00DD439}"/>
              </a:ext>
            </a:extLst>
          </p:cNvPr>
          <p:cNvSpPr txBox="1"/>
          <p:nvPr/>
        </p:nvSpPr>
        <p:spPr>
          <a:xfrm>
            <a:off x="9927153" y="2601231"/>
            <a:ext cx="1288976" cy="1924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accent6">
                    <a:lumMod val="50000"/>
                  </a:schemeClr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Poppins Medium" panose="00000600000000000000" pitchFamily="2" charset="0"/>
              </a:rPr>
              <a:t>ITS PURPOSE IS TO CONVINCE PROSPECTS TO SIGN UP FOR BRANDING PROJECTS OR SERVICES.</a:t>
            </a:r>
          </a:p>
        </p:txBody>
      </p:sp>
    </p:spTree>
    <p:extLst>
      <p:ext uri="{BB962C8B-B14F-4D97-AF65-F5344CB8AC3E}">
        <p14:creationId xmlns:p14="http://schemas.microsoft.com/office/powerpoint/2010/main" val="2139554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 - Multi 1 - Bright">
  <a:themeElements>
    <a:clrScheme name="Custom 58">
      <a:dk1>
        <a:srgbClr val="000000"/>
      </a:dk1>
      <a:lt1>
        <a:srgbClr val="FFFFFF"/>
      </a:lt1>
      <a:dk2>
        <a:srgbClr val="42434D"/>
      </a:dk2>
      <a:lt2>
        <a:srgbClr val="F6F6F6"/>
      </a:lt2>
      <a:accent1>
        <a:srgbClr val="292A25"/>
      </a:accent1>
      <a:accent2>
        <a:srgbClr val="A7A57F"/>
      </a:accent2>
      <a:accent3>
        <a:srgbClr val="C6B7A4"/>
      </a:accent3>
      <a:accent4>
        <a:srgbClr val="B8C6C6"/>
      </a:accent4>
      <a:accent5>
        <a:srgbClr val="F3EBDE"/>
      </a:accent5>
      <a:accent6>
        <a:srgbClr val="FDFAF5"/>
      </a:accent6>
      <a:hlink>
        <a:srgbClr val="E5E1E0"/>
      </a:hlink>
      <a:folHlink>
        <a:srgbClr val="E6E0E0"/>
      </a:folHlink>
    </a:clrScheme>
    <a:fontScheme name="Montserrat - Digi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>
            <a:lumMod val="20000"/>
            <a:lumOff val="80000"/>
            <a:alpha val="50000"/>
          </a:schemeClr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igit - Multi 1 - Bright" id="{1EED83A8-EBEE-4595-BF05-49EE0B6BAEB2}" vid="{B438FD33-41AA-434C-8FF8-841AA7F524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 - Multi 1 - Bright</Template>
  <TotalTime>50579</TotalTime>
  <Words>166</Words>
  <Application>Microsoft Office PowerPoint</Application>
  <PresentationFormat>Widescreen</PresentationFormat>
  <Paragraphs>19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8" baseType="lpstr">
      <vt:lpstr>Arial</vt:lpstr>
      <vt:lpstr>Calibri</vt:lpstr>
      <vt:lpstr>Inter</vt:lpstr>
      <vt:lpstr>Inter </vt:lpstr>
      <vt:lpstr>Inter Bold</vt:lpstr>
      <vt:lpstr>Inter Medium</vt:lpstr>
      <vt:lpstr>Inter SemiBold</vt:lpstr>
      <vt:lpstr>Montserrat</vt:lpstr>
      <vt:lpstr>Open Sans</vt:lpstr>
      <vt:lpstr>Open Sans Semibold</vt:lpstr>
      <vt:lpstr>Poppins Light</vt:lpstr>
      <vt:lpstr>Poppins Medium</vt:lpstr>
      <vt:lpstr>Poppins SemiBold</vt:lpstr>
      <vt:lpstr>Digit - Multi 1 - Bright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PANDA</cp:lastModifiedBy>
  <cp:revision>6466</cp:revision>
  <dcterms:created xsi:type="dcterms:W3CDTF">2015-09-24T05:44:04Z</dcterms:created>
  <dcterms:modified xsi:type="dcterms:W3CDTF">2025-03-08T09:07:32Z</dcterms:modified>
</cp:coreProperties>
</file>