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24"/>
  </p:normalViewPr>
  <p:slideViewPr>
    <p:cSldViewPr>
      <p:cViewPr varScale="1">
        <p:scale>
          <a:sx n="83" d="100"/>
          <a:sy n="83" d="100"/>
        </p:scale>
        <p:origin x="686" y="67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3/9/2025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4CF10-DEE6-C232-4A58-FB05375C8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val 78"/>
          <p:cNvSpPr/>
          <p:nvPr/>
        </p:nvSpPr>
        <p:spPr>
          <a:xfrm>
            <a:off x="6331780" y="5537790"/>
            <a:ext cx="576064" cy="6146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8599816" y="4534823"/>
            <a:ext cx="576064" cy="6146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6324910" y="3441332"/>
            <a:ext cx="576064" cy="6146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8579872" y="2327798"/>
            <a:ext cx="576064" cy="6146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58205" y="1269896"/>
            <a:ext cx="576064" cy="6146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DADB93-AB80-F55A-175E-A8792639A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99" y="127518"/>
            <a:ext cx="10957579" cy="711081"/>
          </a:xfrm>
        </p:spPr>
        <p:txBody>
          <a:bodyPr/>
          <a:lstStyle/>
          <a:p>
            <a:pPr algn="ctr"/>
            <a:r>
              <a:rPr lang="en-IN" sz="3200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5-STEP SEMICIRCLE INFOGRAPHIC TEMPLATE</a:t>
            </a:r>
            <a:endParaRPr lang="en-IN" sz="32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2F13D19-7F24-B477-73BE-48AD6A97A7B0}"/>
              </a:ext>
            </a:extLst>
          </p:cNvPr>
          <p:cNvSpPr/>
          <p:nvPr/>
        </p:nvSpPr>
        <p:spPr>
          <a:xfrm>
            <a:off x="1955274" y="3072824"/>
            <a:ext cx="2410784" cy="1494317"/>
          </a:xfrm>
          <a:custGeom>
            <a:avLst/>
            <a:gdLst>
              <a:gd name="connsiteX0" fmla="*/ 2293959 w 2410784"/>
              <a:gd name="connsiteY0" fmla="*/ 1494318 h 1494317"/>
              <a:gd name="connsiteX1" fmla="*/ 2410785 w 2410784"/>
              <a:gd name="connsiteY1" fmla="*/ 741527 h 1494317"/>
              <a:gd name="connsiteX2" fmla="*/ 2297647 w 2410784"/>
              <a:gd name="connsiteY2" fmla="*/ 0 h 1494317"/>
              <a:gd name="connsiteX3" fmla="*/ 0 w 2410784"/>
              <a:gd name="connsiteY3" fmla="*/ 741726 h 1494317"/>
              <a:gd name="connsiteX4" fmla="*/ 2293959 w 2410784"/>
              <a:gd name="connsiteY4" fmla="*/ 1494318 h 149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784" h="1494317">
                <a:moveTo>
                  <a:pt x="2293959" y="1494318"/>
                </a:moveTo>
                <a:cubicBezTo>
                  <a:pt x="2369716" y="1256977"/>
                  <a:pt x="2410785" y="1004087"/>
                  <a:pt x="2410785" y="741527"/>
                </a:cubicBezTo>
                <a:cubicBezTo>
                  <a:pt x="2410785" y="478967"/>
                  <a:pt x="2371112" y="234151"/>
                  <a:pt x="2297647" y="0"/>
                </a:cubicBezTo>
                <a:lnTo>
                  <a:pt x="0" y="741726"/>
                </a:lnTo>
                <a:lnTo>
                  <a:pt x="2293959" y="149431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D1D04F1-EFDD-0DC0-9444-C7214F8BB627}"/>
              </a:ext>
            </a:extLst>
          </p:cNvPr>
          <p:cNvSpPr/>
          <p:nvPr/>
        </p:nvSpPr>
        <p:spPr>
          <a:xfrm>
            <a:off x="1943312" y="1825815"/>
            <a:ext cx="2297547" cy="1951454"/>
          </a:xfrm>
          <a:custGeom>
            <a:avLst/>
            <a:gdLst>
              <a:gd name="connsiteX0" fmla="*/ 2297547 w 2297547"/>
              <a:gd name="connsiteY0" fmla="*/ 1209828 h 1951454"/>
              <a:gd name="connsiteX1" fmla="*/ 1420654 w 2297547"/>
              <a:gd name="connsiteY1" fmla="*/ 0 h 1951454"/>
              <a:gd name="connsiteX2" fmla="*/ 0 w 2297547"/>
              <a:gd name="connsiteY2" fmla="*/ 1951455 h 1951454"/>
              <a:gd name="connsiteX3" fmla="*/ 2297547 w 2297547"/>
              <a:gd name="connsiteY3" fmla="*/ 1209828 h 1951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7547" h="1951454">
                <a:moveTo>
                  <a:pt x="2297547" y="1209828"/>
                </a:moveTo>
                <a:cubicBezTo>
                  <a:pt x="2135665" y="721292"/>
                  <a:pt x="1825657" y="300239"/>
                  <a:pt x="1420654" y="0"/>
                </a:cubicBezTo>
                <a:lnTo>
                  <a:pt x="0" y="1951455"/>
                </a:lnTo>
                <a:lnTo>
                  <a:pt x="2297547" y="1209828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3C636A8-C993-C087-BB85-F61514E7F12A}"/>
              </a:ext>
            </a:extLst>
          </p:cNvPr>
          <p:cNvSpPr/>
          <p:nvPr/>
        </p:nvSpPr>
        <p:spPr>
          <a:xfrm>
            <a:off x="1911813" y="1340768"/>
            <a:ext cx="1420653" cy="2413575"/>
          </a:xfrm>
          <a:custGeom>
            <a:avLst/>
            <a:gdLst>
              <a:gd name="connsiteX0" fmla="*/ 1420653 w 1420653"/>
              <a:gd name="connsiteY0" fmla="*/ 462121 h 2413575"/>
              <a:gd name="connsiteX1" fmla="*/ 0 w 1420653"/>
              <a:gd name="connsiteY1" fmla="*/ 0 h 2413575"/>
              <a:gd name="connsiteX2" fmla="*/ 0 w 1420653"/>
              <a:gd name="connsiteY2" fmla="*/ 2413576 h 2413575"/>
              <a:gd name="connsiteX3" fmla="*/ 1420653 w 1420653"/>
              <a:gd name="connsiteY3" fmla="*/ 462121 h 241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0653" h="2413575">
                <a:moveTo>
                  <a:pt x="1420653" y="462121"/>
                </a:moveTo>
                <a:cubicBezTo>
                  <a:pt x="1019936" y="174641"/>
                  <a:pt x="529804" y="4087"/>
                  <a:pt x="0" y="0"/>
                </a:cubicBezTo>
                <a:lnTo>
                  <a:pt x="0" y="2413576"/>
                </a:lnTo>
                <a:lnTo>
                  <a:pt x="1420653" y="462121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2700000" scaled="1"/>
            <a:tileRect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36F809E-A849-322B-4B8D-B28A0FBB33BF}"/>
              </a:ext>
            </a:extLst>
          </p:cNvPr>
          <p:cNvSpPr/>
          <p:nvPr/>
        </p:nvSpPr>
        <p:spPr>
          <a:xfrm>
            <a:off x="1911813" y="3874758"/>
            <a:ext cx="1411084" cy="2413077"/>
          </a:xfrm>
          <a:custGeom>
            <a:avLst/>
            <a:gdLst>
              <a:gd name="connsiteX0" fmla="*/ 0 w 1411084"/>
              <a:gd name="connsiteY0" fmla="*/ 2413077 h 2413077"/>
              <a:gd name="connsiteX1" fmla="*/ 1411084 w 1411084"/>
              <a:gd name="connsiteY1" fmla="*/ 1957934 h 2413077"/>
              <a:gd name="connsiteX2" fmla="*/ 0 w 1411084"/>
              <a:gd name="connsiteY2" fmla="*/ 0 h 2413077"/>
              <a:gd name="connsiteX3" fmla="*/ 0 w 1411084"/>
              <a:gd name="connsiteY3" fmla="*/ 2413077 h 241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1084" h="2413077">
                <a:moveTo>
                  <a:pt x="0" y="2413077"/>
                </a:moveTo>
                <a:cubicBezTo>
                  <a:pt x="525618" y="2408991"/>
                  <a:pt x="1012161" y="2241227"/>
                  <a:pt x="1411084" y="1957934"/>
                </a:cubicBezTo>
                <a:lnTo>
                  <a:pt x="0" y="0"/>
                </a:lnTo>
                <a:lnTo>
                  <a:pt x="0" y="2413077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386213B5-01F3-B4F2-642F-0AD7E0D0A7E5}"/>
              </a:ext>
            </a:extLst>
          </p:cNvPr>
          <p:cNvSpPr/>
          <p:nvPr/>
        </p:nvSpPr>
        <p:spPr>
          <a:xfrm>
            <a:off x="1943113" y="3851532"/>
            <a:ext cx="2294058" cy="1958232"/>
          </a:xfrm>
          <a:custGeom>
            <a:avLst/>
            <a:gdLst>
              <a:gd name="connsiteX0" fmla="*/ 1411284 w 2294058"/>
              <a:gd name="connsiteY0" fmla="*/ 1958233 h 1958232"/>
              <a:gd name="connsiteX1" fmla="*/ 2294058 w 2294058"/>
              <a:gd name="connsiteY1" fmla="*/ 752691 h 1958232"/>
              <a:gd name="connsiteX2" fmla="*/ 0 w 2294058"/>
              <a:gd name="connsiteY2" fmla="*/ 0 h 1958232"/>
              <a:gd name="connsiteX3" fmla="*/ 1411284 w 2294058"/>
              <a:gd name="connsiteY3" fmla="*/ 1958133 h 195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4058" h="1958232">
                <a:moveTo>
                  <a:pt x="1411284" y="1958233"/>
                </a:moveTo>
                <a:cubicBezTo>
                  <a:pt x="1817783" y="1659788"/>
                  <a:pt x="2129884" y="1240331"/>
                  <a:pt x="2294058" y="752691"/>
                </a:cubicBezTo>
                <a:lnTo>
                  <a:pt x="0" y="0"/>
                </a:lnTo>
                <a:lnTo>
                  <a:pt x="1411284" y="195813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1"/>
            <a:tileRect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3D05E9E-1A8D-BCA3-09D8-D514E6CC538C}"/>
              </a:ext>
            </a:extLst>
          </p:cNvPr>
          <p:cNvSpPr/>
          <p:nvPr/>
        </p:nvSpPr>
        <p:spPr>
          <a:xfrm>
            <a:off x="3915401" y="3072824"/>
            <a:ext cx="450657" cy="1494317"/>
          </a:xfrm>
          <a:custGeom>
            <a:avLst/>
            <a:gdLst>
              <a:gd name="connsiteX0" fmla="*/ 100 w 450657"/>
              <a:gd name="connsiteY0" fmla="*/ 1384768 h 1494317"/>
              <a:gd name="connsiteX1" fmla="*/ 333832 w 450657"/>
              <a:gd name="connsiteY1" fmla="*/ 1494318 h 1494317"/>
              <a:gd name="connsiteX2" fmla="*/ 450658 w 450657"/>
              <a:gd name="connsiteY2" fmla="*/ 741527 h 1494317"/>
              <a:gd name="connsiteX3" fmla="*/ 337520 w 450657"/>
              <a:gd name="connsiteY3" fmla="*/ 0 h 1494317"/>
              <a:gd name="connsiteX4" fmla="*/ 3190 w 450657"/>
              <a:gd name="connsiteY4" fmla="*/ 107955 h 1494317"/>
              <a:gd name="connsiteX5" fmla="*/ 99382 w 450657"/>
              <a:gd name="connsiteY5" fmla="*/ 741527 h 1494317"/>
              <a:gd name="connsiteX6" fmla="*/ 0 w 450657"/>
              <a:gd name="connsiteY6" fmla="*/ 1384768 h 149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0657" h="1494317">
                <a:moveTo>
                  <a:pt x="100" y="1384768"/>
                </a:moveTo>
                <a:lnTo>
                  <a:pt x="333832" y="1494318"/>
                </a:lnTo>
                <a:cubicBezTo>
                  <a:pt x="409589" y="1256977"/>
                  <a:pt x="450658" y="1004087"/>
                  <a:pt x="450658" y="741527"/>
                </a:cubicBezTo>
                <a:cubicBezTo>
                  <a:pt x="450658" y="478967"/>
                  <a:pt x="410985" y="234151"/>
                  <a:pt x="337520" y="0"/>
                </a:cubicBezTo>
                <a:lnTo>
                  <a:pt x="3190" y="107955"/>
                </a:lnTo>
                <a:cubicBezTo>
                  <a:pt x="65690" y="308014"/>
                  <a:pt x="99382" y="520833"/>
                  <a:pt x="99382" y="741527"/>
                </a:cubicBezTo>
                <a:cubicBezTo>
                  <a:pt x="99382" y="962221"/>
                  <a:pt x="64494" y="1181917"/>
                  <a:pt x="0" y="138476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4487EB28-8801-A079-9534-04FC7E77DF19}"/>
              </a:ext>
            </a:extLst>
          </p:cNvPr>
          <p:cNvSpPr/>
          <p:nvPr/>
        </p:nvSpPr>
        <p:spPr>
          <a:xfrm>
            <a:off x="3157327" y="1825815"/>
            <a:ext cx="1083632" cy="1317782"/>
          </a:xfrm>
          <a:custGeom>
            <a:avLst/>
            <a:gdLst>
              <a:gd name="connsiteX0" fmla="*/ 749302 w 1083632"/>
              <a:gd name="connsiteY0" fmla="*/ 1317783 h 1317782"/>
              <a:gd name="connsiteX1" fmla="*/ 1083632 w 1083632"/>
              <a:gd name="connsiteY1" fmla="*/ 1209828 h 1317782"/>
              <a:gd name="connsiteX2" fmla="*/ 206739 w 1083632"/>
              <a:gd name="connsiteY2" fmla="*/ 0 h 1317782"/>
              <a:gd name="connsiteX3" fmla="*/ 0 w 1083632"/>
              <a:gd name="connsiteY3" fmla="*/ 283991 h 1317782"/>
              <a:gd name="connsiteX4" fmla="*/ 749302 w 1083632"/>
              <a:gd name="connsiteY4" fmla="*/ 1317783 h 1317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3632" h="1317782">
                <a:moveTo>
                  <a:pt x="749302" y="1317783"/>
                </a:moveTo>
                <a:lnTo>
                  <a:pt x="1083632" y="1209828"/>
                </a:lnTo>
                <a:cubicBezTo>
                  <a:pt x="921750" y="721292"/>
                  <a:pt x="611743" y="300239"/>
                  <a:pt x="206739" y="0"/>
                </a:cubicBezTo>
                <a:lnTo>
                  <a:pt x="0" y="283991"/>
                </a:lnTo>
                <a:cubicBezTo>
                  <a:pt x="345694" y="540969"/>
                  <a:pt x="610447" y="900618"/>
                  <a:pt x="749302" y="131778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BC5DB50D-15E4-BBF3-447E-249CFEF1C7CA}"/>
              </a:ext>
            </a:extLst>
          </p:cNvPr>
          <p:cNvSpPr/>
          <p:nvPr/>
        </p:nvSpPr>
        <p:spPr>
          <a:xfrm>
            <a:off x="1911813" y="1340768"/>
            <a:ext cx="1420753" cy="746012"/>
          </a:xfrm>
          <a:custGeom>
            <a:avLst/>
            <a:gdLst>
              <a:gd name="connsiteX0" fmla="*/ 1420653 w 1420753"/>
              <a:gd name="connsiteY0" fmla="*/ 462121 h 746012"/>
              <a:gd name="connsiteX1" fmla="*/ 0 w 1420753"/>
              <a:gd name="connsiteY1" fmla="*/ 0 h 746012"/>
              <a:gd name="connsiteX2" fmla="*/ 0 w 1420753"/>
              <a:gd name="connsiteY2" fmla="*/ 351176 h 746012"/>
              <a:gd name="connsiteX3" fmla="*/ 1214015 w 1420753"/>
              <a:gd name="connsiteY3" fmla="*/ 746013 h 746012"/>
              <a:gd name="connsiteX4" fmla="*/ 1420753 w 1420753"/>
              <a:gd name="connsiteY4" fmla="*/ 462021 h 74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0753" h="746012">
                <a:moveTo>
                  <a:pt x="1420653" y="462121"/>
                </a:moveTo>
                <a:cubicBezTo>
                  <a:pt x="1019936" y="174641"/>
                  <a:pt x="529804" y="4087"/>
                  <a:pt x="0" y="0"/>
                </a:cubicBezTo>
                <a:lnTo>
                  <a:pt x="0" y="351176"/>
                </a:lnTo>
                <a:cubicBezTo>
                  <a:pt x="452552" y="355263"/>
                  <a:pt x="871212" y="500897"/>
                  <a:pt x="1214015" y="746013"/>
                </a:cubicBezTo>
                <a:lnTo>
                  <a:pt x="1420753" y="462021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0B207A3-37D9-047F-68DF-48A64BE7D536}"/>
              </a:ext>
            </a:extLst>
          </p:cNvPr>
          <p:cNvSpPr/>
          <p:nvPr/>
        </p:nvSpPr>
        <p:spPr>
          <a:xfrm>
            <a:off x="1911813" y="5547704"/>
            <a:ext cx="1411084" cy="740131"/>
          </a:xfrm>
          <a:custGeom>
            <a:avLst/>
            <a:gdLst>
              <a:gd name="connsiteX0" fmla="*/ 0 w 1411084"/>
              <a:gd name="connsiteY0" fmla="*/ 740131 h 740131"/>
              <a:gd name="connsiteX1" fmla="*/ 1411084 w 1411084"/>
              <a:gd name="connsiteY1" fmla="*/ 284988 h 740131"/>
              <a:gd name="connsiteX2" fmla="*/ 1205741 w 1411084"/>
              <a:gd name="connsiteY2" fmla="*/ 0 h 740131"/>
              <a:gd name="connsiteX3" fmla="*/ 0 w 1411084"/>
              <a:gd name="connsiteY3" fmla="*/ 388955 h 740131"/>
              <a:gd name="connsiteX4" fmla="*/ 0 w 1411084"/>
              <a:gd name="connsiteY4" fmla="*/ 740131 h 740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1084" h="740131">
                <a:moveTo>
                  <a:pt x="0" y="740131"/>
                </a:moveTo>
                <a:cubicBezTo>
                  <a:pt x="525618" y="736044"/>
                  <a:pt x="1012161" y="568281"/>
                  <a:pt x="1411084" y="284988"/>
                </a:cubicBezTo>
                <a:lnTo>
                  <a:pt x="1205741" y="0"/>
                </a:lnTo>
                <a:cubicBezTo>
                  <a:pt x="864533" y="241627"/>
                  <a:pt x="448963" y="384868"/>
                  <a:pt x="0" y="388955"/>
                </a:cubicBezTo>
                <a:lnTo>
                  <a:pt x="0" y="740131"/>
                </a:ln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89F36BE-1F79-C321-FC3A-3BA78471D7C3}"/>
              </a:ext>
            </a:extLst>
          </p:cNvPr>
          <p:cNvSpPr/>
          <p:nvPr/>
        </p:nvSpPr>
        <p:spPr>
          <a:xfrm>
            <a:off x="3149053" y="4494574"/>
            <a:ext cx="1088117" cy="1315091"/>
          </a:xfrm>
          <a:custGeom>
            <a:avLst/>
            <a:gdLst>
              <a:gd name="connsiteX0" fmla="*/ 0 w 1088117"/>
              <a:gd name="connsiteY0" fmla="*/ 1030203 h 1315091"/>
              <a:gd name="connsiteX1" fmla="*/ 205343 w 1088117"/>
              <a:gd name="connsiteY1" fmla="*/ 1315091 h 1315091"/>
              <a:gd name="connsiteX2" fmla="*/ 1088118 w 1088117"/>
              <a:gd name="connsiteY2" fmla="*/ 109549 h 1315091"/>
              <a:gd name="connsiteX3" fmla="*/ 754386 w 1088117"/>
              <a:gd name="connsiteY3" fmla="*/ 0 h 1315091"/>
              <a:gd name="connsiteX4" fmla="*/ 0 w 1088117"/>
              <a:gd name="connsiteY4" fmla="*/ 1030103 h 1315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8117" h="1315091">
                <a:moveTo>
                  <a:pt x="0" y="1030203"/>
                </a:moveTo>
                <a:lnTo>
                  <a:pt x="205343" y="1315091"/>
                </a:lnTo>
                <a:cubicBezTo>
                  <a:pt x="611842" y="1016646"/>
                  <a:pt x="923943" y="597189"/>
                  <a:pt x="1088118" y="109549"/>
                </a:cubicBezTo>
                <a:lnTo>
                  <a:pt x="754386" y="0"/>
                </a:lnTo>
                <a:cubicBezTo>
                  <a:pt x="613536" y="416367"/>
                  <a:pt x="346990" y="774720"/>
                  <a:pt x="0" y="1030103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8979047E-AE66-48DD-1DC1-6F88E09E4438}"/>
              </a:ext>
            </a:extLst>
          </p:cNvPr>
          <p:cNvSpPr/>
          <p:nvPr/>
        </p:nvSpPr>
        <p:spPr>
          <a:xfrm>
            <a:off x="521036" y="2601686"/>
            <a:ext cx="2682377" cy="2682375"/>
          </a:xfrm>
          <a:custGeom>
            <a:avLst/>
            <a:gdLst>
              <a:gd name="connsiteX0" fmla="*/ 1908692 w 1908691"/>
              <a:gd name="connsiteY0" fmla="*/ 954346 h 1908691"/>
              <a:gd name="connsiteX1" fmla="*/ 954346 w 1908691"/>
              <a:gd name="connsiteY1" fmla="*/ 1908691 h 1908691"/>
              <a:gd name="connsiteX2" fmla="*/ 0 w 1908691"/>
              <a:gd name="connsiteY2" fmla="*/ 954346 h 1908691"/>
              <a:gd name="connsiteX3" fmla="*/ 954346 w 1908691"/>
              <a:gd name="connsiteY3" fmla="*/ 0 h 1908691"/>
              <a:gd name="connsiteX4" fmla="*/ 1908692 w 1908691"/>
              <a:gd name="connsiteY4" fmla="*/ 954346 h 1908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8691" h="1908691">
                <a:moveTo>
                  <a:pt x="1908692" y="954346"/>
                </a:moveTo>
                <a:cubicBezTo>
                  <a:pt x="1908692" y="1481416"/>
                  <a:pt x="1481416" y="1908691"/>
                  <a:pt x="954346" y="1908691"/>
                </a:cubicBezTo>
                <a:cubicBezTo>
                  <a:pt x="427275" y="1908691"/>
                  <a:pt x="0" y="1481416"/>
                  <a:pt x="0" y="954346"/>
                </a:cubicBezTo>
                <a:cubicBezTo>
                  <a:pt x="0" y="427275"/>
                  <a:pt x="427275" y="0"/>
                  <a:pt x="954346" y="0"/>
                </a:cubicBezTo>
                <a:cubicBezTo>
                  <a:pt x="1481416" y="0"/>
                  <a:pt x="1908692" y="427275"/>
                  <a:pt x="1908692" y="954346"/>
                </a:cubicBezTo>
                <a:close/>
              </a:path>
            </a:pathLst>
          </a:custGeom>
          <a:solidFill>
            <a:schemeClr val="tx1">
              <a:alpha val="31000"/>
            </a:schemeClr>
          </a:solidFill>
          <a:ln w="9967" cap="flat">
            <a:noFill/>
            <a:prstDash val="solid"/>
            <a:miter/>
          </a:ln>
          <a:effectLst>
            <a:softEdge rad="266700"/>
          </a:effectLst>
        </p:spPr>
        <p:txBody>
          <a:bodyPr rtlCol="0" anchor="ctr"/>
          <a:lstStyle/>
          <a:p>
            <a:endParaRPr lang="en-IN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E80F786-9D61-1361-2FD3-FC65AD3F49A7}"/>
              </a:ext>
            </a:extLst>
          </p:cNvPr>
          <p:cNvSpPr/>
          <p:nvPr/>
        </p:nvSpPr>
        <p:spPr>
          <a:xfrm>
            <a:off x="790980" y="2713056"/>
            <a:ext cx="2202592" cy="2202590"/>
          </a:xfrm>
          <a:custGeom>
            <a:avLst/>
            <a:gdLst>
              <a:gd name="connsiteX0" fmla="*/ 1908692 w 1908691"/>
              <a:gd name="connsiteY0" fmla="*/ 954346 h 1908691"/>
              <a:gd name="connsiteX1" fmla="*/ 954346 w 1908691"/>
              <a:gd name="connsiteY1" fmla="*/ 1908691 h 1908691"/>
              <a:gd name="connsiteX2" fmla="*/ 0 w 1908691"/>
              <a:gd name="connsiteY2" fmla="*/ 954346 h 1908691"/>
              <a:gd name="connsiteX3" fmla="*/ 954346 w 1908691"/>
              <a:gd name="connsiteY3" fmla="*/ 0 h 1908691"/>
              <a:gd name="connsiteX4" fmla="*/ 1908692 w 1908691"/>
              <a:gd name="connsiteY4" fmla="*/ 954346 h 1908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8691" h="1908691">
                <a:moveTo>
                  <a:pt x="1908692" y="954346"/>
                </a:moveTo>
                <a:cubicBezTo>
                  <a:pt x="1908692" y="1481416"/>
                  <a:pt x="1481416" y="1908691"/>
                  <a:pt x="954346" y="1908691"/>
                </a:cubicBezTo>
                <a:cubicBezTo>
                  <a:pt x="427275" y="1908691"/>
                  <a:pt x="0" y="1481416"/>
                  <a:pt x="0" y="954346"/>
                </a:cubicBezTo>
                <a:cubicBezTo>
                  <a:pt x="0" y="427275"/>
                  <a:pt x="427275" y="0"/>
                  <a:pt x="954346" y="0"/>
                </a:cubicBezTo>
                <a:cubicBezTo>
                  <a:pt x="1481416" y="0"/>
                  <a:pt x="1908692" y="427275"/>
                  <a:pt x="1908692" y="954346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3600000" scaled="0"/>
            <a:tileRect/>
          </a:gradFill>
          <a:ln w="9967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AE2FC6A8-260E-C982-6681-C523CB88CB20}"/>
              </a:ext>
            </a:extLst>
          </p:cNvPr>
          <p:cNvSpPr/>
          <p:nvPr/>
        </p:nvSpPr>
        <p:spPr>
          <a:xfrm>
            <a:off x="1128438" y="3050515"/>
            <a:ext cx="1527676" cy="1527674"/>
          </a:xfrm>
          <a:custGeom>
            <a:avLst/>
            <a:gdLst>
              <a:gd name="connsiteX0" fmla="*/ 1206339 w 1206339"/>
              <a:gd name="connsiteY0" fmla="*/ 603170 h 1206339"/>
              <a:gd name="connsiteX1" fmla="*/ 603170 w 1206339"/>
              <a:gd name="connsiteY1" fmla="*/ 1206339 h 1206339"/>
              <a:gd name="connsiteX2" fmla="*/ 0 w 1206339"/>
              <a:gd name="connsiteY2" fmla="*/ 603170 h 1206339"/>
              <a:gd name="connsiteX3" fmla="*/ 603170 w 1206339"/>
              <a:gd name="connsiteY3" fmla="*/ 0 h 1206339"/>
              <a:gd name="connsiteX4" fmla="*/ 1206339 w 1206339"/>
              <a:gd name="connsiteY4" fmla="*/ 603170 h 1206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6339" h="1206339">
                <a:moveTo>
                  <a:pt x="1206339" y="603170"/>
                </a:moveTo>
                <a:cubicBezTo>
                  <a:pt x="1206339" y="936291"/>
                  <a:pt x="936291" y="1206339"/>
                  <a:pt x="603170" y="1206339"/>
                </a:cubicBezTo>
                <a:cubicBezTo>
                  <a:pt x="270048" y="1206339"/>
                  <a:pt x="0" y="936291"/>
                  <a:pt x="0" y="603170"/>
                </a:cubicBezTo>
                <a:cubicBezTo>
                  <a:pt x="0" y="270048"/>
                  <a:pt x="270048" y="0"/>
                  <a:pt x="603170" y="0"/>
                </a:cubicBezTo>
                <a:cubicBezTo>
                  <a:pt x="936291" y="0"/>
                  <a:pt x="1206339" y="270048"/>
                  <a:pt x="1206339" y="60317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 w="9967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55" name="Graphic 54" descr="City with solid fill">
            <a:extLst>
              <a:ext uri="{FF2B5EF4-FFF2-40B4-BE49-F238E27FC236}">
                <a16:creationId xmlns:a16="http://schemas.microsoft.com/office/drawing/2014/main" id="{0198D389-71C5-54FE-9664-2C47482CE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533904" y="3455980"/>
            <a:ext cx="716744" cy="716744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5212BBF8-B704-3DB2-FF9D-F9E69D0E5E30}"/>
              </a:ext>
            </a:extLst>
          </p:cNvPr>
          <p:cNvSpPr txBox="1"/>
          <p:nvPr/>
        </p:nvSpPr>
        <p:spPr>
          <a:xfrm rot="1152506">
            <a:off x="1844675" y="1654460"/>
            <a:ext cx="1392852" cy="519091"/>
          </a:xfrm>
          <a:prstGeom prst="rect">
            <a:avLst/>
          </a:prstGeom>
          <a:noFill/>
        </p:spPr>
        <p:txBody>
          <a:bodyPr wrap="square" lIns="0" tIns="0" rIns="0" bIns="0" rtlCol="0" anchor="ctr">
            <a:prstTxWarp prst="textArchUp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STEP 01</a:t>
            </a:r>
            <a:endParaRPr lang="en-IN" sz="1400" b="1" dirty="0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DCD721C-D557-7A91-DC27-695CBD79F312}"/>
              </a:ext>
            </a:extLst>
          </p:cNvPr>
          <p:cNvSpPr txBox="1"/>
          <p:nvPr/>
        </p:nvSpPr>
        <p:spPr>
          <a:xfrm rot="3275186">
            <a:off x="2835275" y="2372919"/>
            <a:ext cx="1392852" cy="519091"/>
          </a:xfrm>
          <a:prstGeom prst="rect">
            <a:avLst/>
          </a:prstGeom>
          <a:noFill/>
        </p:spPr>
        <p:txBody>
          <a:bodyPr wrap="square" lIns="0" tIns="0" rIns="0" bIns="0" rtlCol="0" anchor="ctr">
            <a:prstTxWarp prst="textArchUp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STEP 02</a:t>
            </a:r>
            <a:endParaRPr lang="en-IN" sz="14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C672BA2-76AE-FDD9-9061-99C3C13FEFEA}"/>
              </a:ext>
            </a:extLst>
          </p:cNvPr>
          <p:cNvSpPr txBox="1"/>
          <p:nvPr/>
        </p:nvSpPr>
        <p:spPr>
          <a:xfrm rot="5400000">
            <a:off x="3216276" y="3559463"/>
            <a:ext cx="1392852" cy="519091"/>
          </a:xfrm>
          <a:prstGeom prst="rect">
            <a:avLst/>
          </a:prstGeom>
          <a:noFill/>
        </p:spPr>
        <p:txBody>
          <a:bodyPr wrap="square" lIns="0" tIns="0" rIns="0" bIns="0" rtlCol="0" anchor="ctr">
            <a:prstTxWarp prst="textArchUp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STEP 03</a:t>
            </a:r>
            <a:endParaRPr lang="en-IN" sz="1400" b="1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52CE94F-C1FB-651A-EBBC-F8E036697A8E}"/>
              </a:ext>
            </a:extLst>
          </p:cNvPr>
          <p:cNvSpPr txBox="1"/>
          <p:nvPr/>
        </p:nvSpPr>
        <p:spPr>
          <a:xfrm rot="18366919">
            <a:off x="2867932" y="4756893"/>
            <a:ext cx="1392852" cy="519091"/>
          </a:xfrm>
          <a:prstGeom prst="rect">
            <a:avLst/>
          </a:prstGeom>
          <a:noFill/>
        </p:spPr>
        <p:txBody>
          <a:bodyPr wrap="square" lIns="0" tIns="0" rIns="0" bIns="0" rtlCol="0" anchor="ctr">
            <a:prstTxWarp prst="textArchDown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STEP 04</a:t>
            </a:r>
            <a:endParaRPr lang="en-IN" sz="1400" b="1" dirty="0">
              <a:solidFill>
                <a:schemeClr val="bg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A9BC422-066E-0D90-8392-7E74566DACA0}"/>
              </a:ext>
            </a:extLst>
          </p:cNvPr>
          <p:cNvSpPr txBox="1"/>
          <p:nvPr/>
        </p:nvSpPr>
        <p:spPr>
          <a:xfrm rot="20574728">
            <a:off x="1822904" y="5508008"/>
            <a:ext cx="1392852" cy="519091"/>
          </a:xfrm>
          <a:prstGeom prst="rect">
            <a:avLst/>
          </a:prstGeom>
          <a:noFill/>
        </p:spPr>
        <p:txBody>
          <a:bodyPr wrap="square" lIns="0" tIns="0" rIns="0" bIns="0" rtlCol="0" anchor="ctr">
            <a:prstTxWarp prst="textArchDown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STEP 05</a:t>
            </a:r>
            <a:endParaRPr lang="en-IN" sz="1400" b="1" dirty="0">
              <a:solidFill>
                <a:schemeClr val="bg1"/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E3E48A1-66C0-19A0-8AAB-66492E240487}"/>
              </a:ext>
            </a:extLst>
          </p:cNvPr>
          <p:cNvGrpSpPr/>
          <p:nvPr/>
        </p:nvGrpSpPr>
        <p:grpSpPr>
          <a:xfrm>
            <a:off x="6911048" y="1284454"/>
            <a:ext cx="2241952" cy="824098"/>
            <a:chOff x="1045520" y="1147685"/>
            <a:chExt cx="2241952" cy="82409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94D801A-882D-1A4A-6598-D355665356F9}"/>
                </a:ext>
              </a:extLst>
            </p:cNvPr>
            <p:cNvSpPr txBox="1"/>
            <p:nvPr/>
          </p:nvSpPr>
          <p:spPr>
            <a:xfrm>
              <a:off x="1045520" y="1500525"/>
              <a:ext cx="2241952" cy="47125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Insert your desired text here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3201AAB-ACC0-81B6-09EF-E35E8FA77A9C}"/>
                </a:ext>
              </a:extLst>
            </p:cNvPr>
            <p:cNvSpPr txBox="1"/>
            <p:nvPr/>
          </p:nvSpPr>
          <p:spPr>
            <a:xfrm>
              <a:off x="1045520" y="1147685"/>
              <a:ext cx="2241952" cy="28339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r>
                <a:rPr lang="en-IN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Segoe UI Black" panose="020B0A02040204020203" pitchFamily="34" charset="0"/>
                  <a:cs typeface="Segoe UI Light" panose="020B0502040204020203" pitchFamily="34" charset="0"/>
                </a:rPr>
                <a:t>Placeholder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16394C2-B4DE-D21C-BCAB-8826B710EF7A}"/>
              </a:ext>
            </a:extLst>
          </p:cNvPr>
          <p:cNvGrpSpPr/>
          <p:nvPr/>
        </p:nvGrpSpPr>
        <p:grpSpPr>
          <a:xfrm>
            <a:off x="9175881" y="2351254"/>
            <a:ext cx="2241952" cy="824098"/>
            <a:chOff x="1045520" y="1147685"/>
            <a:chExt cx="2241952" cy="82409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55A1213-A47A-C528-3BCE-D669606AC99A}"/>
                </a:ext>
              </a:extLst>
            </p:cNvPr>
            <p:cNvSpPr txBox="1"/>
            <p:nvPr/>
          </p:nvSpPr>
          <p:spPr>
            <a:xfrm>
              <a:off x="1045520" y="1500525"/>
              <a:ext cx="2241952" cy="47125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Insert your desired text here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AB3F4F2-7B8F-562D-2EFC-91350F47824D}"/>
                </a:ext>
              </a:extLst>
            </p:cNvPr>
            <p:cNvSpPr txBox="1"/>
            <p:nvPr/>
          </p:nvSpPr>
          <p:spPr>
            <a:xfrm>
              <a:off x="1045520" y="1147685"/>
              <a:ext cx="2241952" cy="28339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r>
                <a:rPr lang="en-IN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Segoe UI Black" panose="020B0A02040204020203" pitchFamily="34" charset="0"/>
                  <a:cs typeface="Segoe UI Light" panose="020B0502040204020203" pitchFamily="34" charset="0"/>
                </a:rPr>
                <a:t>Placeholder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0FBFE55-78BF-07A1-1A98-0C1A9B12F4C4}"/>
              </a:ext>
            </a:extLst>
          </p:cNvPr>
          <p:cNvGrpSpPr/>
          <p:nvPr/>
        </p:nvGrpSpPr>
        <p:grpSpPr>
          <a:xfrm>
            <a:off x="6911048" y="5551653"/>
            <a:ext cx="2241952" cy="824098"/>
            <a:chOff x="1045520" y="1147685"/>
            <a:chExt cx="2241952" cy="82409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10D9E42-4776-E435-70A5-2F8689BE18F9}"/>
                </a:ext>
              </a:extLst>
            </p:cNvPr>
            <p:cNvSpPr txBox="1"/>
            <p:nvPr/>
          </p:nvSpPr>
          <p:spPr>
            <a:xfrm>
              <a:off x="1045520" y="1500525"/>
              <a:ext cx="2241952" cy="47125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Insert your desired text here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FD0DF0F-CD10-DA3F-4754-3343318FDCB8}"/>
                </a:ext>
              </a:extLst>
            </p:cNvPr>
            <p:cNvSpPr txBox="1"/>
            <p:nvPr/>
          </p:nvSpPr>
          <p:spPr>
            <a:xfrm>
              <a:off x="1045520" y="1147685"/>
              <a:ext cx="2241952" cy="28339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r>
                <a:rPr lang="en-IN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Segoe UI Black" panose="020B0A02040204020203" pitchFamily="34" charset="0"/>
                  <a:cs typeface="Segoe UI Light" panose="020B0502040204020203" pitchFamily="34" charset="0"/>
                </a:rPr>
                <a:t>Placeholder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D86A3DC-305F-8DD0-A9CC-82B4E0387F51}"/>
              </a:ext>
            </a:extLst>
          </p:cNvPr>
          <p:cNvGrpSpPr/>
          <p:nvPr/>
        </p:nvGrpSpPr>
        <p:grpSpPr>
          <a:xfrm>
            <a:off x="9175881" y="4484854"/>
            <a:ext cx="2241952" cy="824098"/>
            <a:chOff x="1045520" y="1147685"/>
            <a:chExt cx="2241952" cy="82409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FCA995D-1AAA-74FE-D51E-68845F79A4BB}"/>
                </a:ext>
              </a:extLst>
            </p:cNvPr>
            <p:cNvSpPr txBox="1"/>
            <p:nvPr/>
          </p:nvSpPr>
          <p:spPr>
            <a:xfrm>
              <a:off x="1045520" y="1500525"/>
              <a:ext cx="2241952" cy="47125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Insert your desired text here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D77251A-1FBA-1683-51DA-ADE604FF112D}"/>
                </a:ext>
              </a:extLst>
            </p:cNvPr>
            <p:cNvSpPr txBox="1"/>
            <p:nvPr/>
          </p:nvSpPr>
          <p:spPr>
            <a:xfrm>
              <a:off x="1045520" y="1147685"/>
              <a:ext cx="2241952" cy="28339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r>
                <a:rPr lang="en-IN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Segoe UI Black" panose="020B0A02040204020203" pitchFamily="34" charset="0"/>
                  <a:cs typeface="Segoe UI Light" panose="020B0502040204020203" pitchFamily="34" charset="0"/>
                </a:rPr>
                <a:t>Placeholder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8406B5A-AA66-4F0B-62B0-5005720F2459}"/>
              </a:ext>
            </a:extLst>
          </p:cNvPr>
          <p:cNvGrpSpPr/>
          <p:nvPr/>
        </p:nvGrpSpPr>
        <p:grpSpPr>
          <a:xfrm>
            <a:off x="6911048" y="3418054"/>
            <a:ext cx="2241952" cy="824098"/>
            <a:chOff x="1045520" y="1147685"/>
            <a:chExt cx="2241952" cy="824098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648F1D6-0D19-5556-5585-D536AAD6242F}"/>
                </a:ext>
              </a:extLst>
            </p:cNvPr>
            <p:cNvSpPr txBox="1"/>
            <p:nvPr/>
          </p:nvSpPr>
          <p:spPr>
            <a:xfrm>
              <a:off x="1045520" y="1500525"/>
              <a:ext cx="2241952" cy="47125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This is a sample text. Insert your desired text here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EB673CB-D1D3-ABD2-F3FF-DABA156A4D2B}"/>
                </a:ext>
              </a:extLst>
            </p:cNvPr>
            <p:cNvSpPr txBox="1"/>
            <p:nvPr/>
          </p:nvSpPr>
          <p:spPr>
            <a:xfrm>
              <a:off x="1045520" y="1147685"/>
              <a:ext cx="2241952" cy="283394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r>
                <a:rPr lang="en-IN" sz="18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Segoe UI Black" panose="020B0A02040204020203" pitchFamily="34" charset="0"/>
                  <a:cs typeface="Segoe UI Light" panose="020B0502040204020203" pitchFamily="34" charset="0"/>
                </a:rPr>
                <a:t>Placeholder</a:t>
              </a:r>
            </a:p>
          </p:txBody>
        </p:sp>
      </p:grp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B9E38C1-BE31-E72B-622C-CFF4ECC624FA}"/>
              </a:ext>
            </a:extLst>
          </p:cNvPr>
          <p:cNvCxnSpPr>
            <a:cxnSpLocks/>
          </p:cNvCxnSpPr>
          <p:nvPr/>
        </p:nvCxnSpPr>
        <p:spPr>
          <a:xfrm flipH="1">
            <a:off x="3530172" y="1600322"/>
            <a:ext cx="256231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lgDash"/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7BDF039-F278-41A3-FC7D-CAD3CBDCBA8A}"/>
              </a:ext>
            </a:extLst>
          </p:cNvPr>
          <p:cNvCxnSpPr>
            <a:cxnSpLocks/>
          </p:cNvCxnSpPr>
          <p:nvPr/>
        </p:nvCxnSpPr>
        <p:spPr>
          <a:xfrm flipH="1">
            <a:off x="4362202" y="2612694"/>
            <a:ext cx="3954483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lgDash"/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FC8971A-41D6-5F5D-072E-EB880CACF88E}"/>
              </a:ext>
            </a:extLst>
          </p:cNvPr>
          <p:cNvCxnSpPr>
            <a:cxnSpLocks/>
          </p:cNvCxnSpPr>
          <p:nvPr/>
        </p:nvCxnSpPr>
        <p:spPr>
          <a:xfrm flipH="1">
            <a:off x="4577222" y="3723037"/>
            <a:ext cx="1515267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lgDash"/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7E5114E6-5A93-94E6-80B8-4BA57D88F952}"/>
              </a:ext>
            </a:extLst>
          </p:cNvPr>
          <p:cNvCxnSpPr>
            <a:cxnSpLocks/>
          </p:cNvCxnSpPr>
          <p:nvPr/>
        </p:nvCxnSpPr>
        <p:spPr>
          <a:xfrm flipH="1">
            <a:off x="4493083" y="4768065"/>
            <a:ext cx="382360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lgDash"/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E72BD9F1-8610-E1D6-CA34-B811824FA185}"/>
              </a:ext>
            </a:extLst>
          </p:cNvPr>
          <p:cNvCxnSpPr>
            <a:cxnSpLocks/>
          </p:cNvCxnSpPr>
          <p:nvPr/>
        </p:nvCxnSpPr>
        <p:spPr>
          <a:xfrm flipH="1">
            <a:off x="3483428" y="6041694"/>
            <a:ext cx="2609061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lgDash"/>
            <a:headEnd type="oval" w="lg" len="lg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D063465A-762E-F6AE-CA73-6C7113716652}"/>
              </a:ext>
            </a:extLst>
          </p:cNvPr>
          <p:cNvSpPr txBox="1"/>
          <p:nvPr/>
        </p:nvSpPr>
        <p:spPr>
          <a:xfrm>
            <a:off x="947651" y="2872155"/>
            <a:ext cx="1889250" cy="1882890"/>
          </a:xfrm>
          <a:prstGeom prst="rect">
            <a:avLst/>
          </a:prstGeom>
          <a:noFill/>
        </p:spPr>
        <p:txBody>
          <a:bodyPr wrap="square" lIns="0" tIns="0" rIns="0" bIns="0" anchor="ctr">
            <a:prstTxWarp prst="textArchDown">
              <a:avLst/>
            </a:prstTxWarp>
            <a:noAutofit/>
          </a:bodyPr>
          <a:lstStyle/>
          <a:p>
            <a:pPr algn="ctr"/>
            <a:r>
              <a:rPr lang="en-IN" sz="2000" b="1" dirty="0"/>
              <a:t>5-Step Semi-circular Infographic</a:t>
            </a:r>
            <a:endParaRPr lang="en-IN" sz="1400" b="1" dirty="0">
              <a:solidFill>
                <a:schemeClr val="tx1">
                  <a:lumMod val="85000"/>
                  <a:lumOff val="15000"/>
                </a:schemeClr>
              </a:solidFill>
              <a:ea typeface="Segoe UI Black" panose="020B0A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312874-A145-F8EC-EE69-0522844E7B72}"/>
              </a:ext>
            </a:extLst>
          </p:cNvPr>
          <p:cNvSpPr txBox="1"/>
          <p:nvPr/>
        </p:nvSpPr>
        <p:spPr>
          <a:xfrm>
            <a:off x="6243893" y="1264107"/>
            <a:ext cx="590376" cy="607481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IN" sz="3200" b="1" dirty="0">
                <a:solidFill>
                  <a:schemeClr val="tx1">
                    <a:lumMod val="85000"/>
                    <a:lumOff val="15000"/>
                  </a:schemeClr>
                </a:solidFill>
                <a:ea typeface="Segoe UI Black" panose="020B0A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EF201A-C283-EEA7-B0A9-9A925FBD1C09}"/>
              </a:ext>
            </a:extLst>
          </p:cNvPr>
          <p:cNvSpPr txBox="1"/>
          <p:nvPr/>
        </p:nvSpPr>
        <p:spPr>
          <a:xfrm>
            <a:off x="8592413" y="2332242"/>
            <a:ext cx="590376" cy="607481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IN" sz="3200" b="1" dirty="0">
                <a:solidFill>
                  <a:schemeClr val="tx1">
                    <a:lumMod val="85000"/>
                    <a:lumOff val="15000"/>
                  </a:schemeClr>
                </a:solidFill>
                <a:ea typeface="Segoe UI Black" panose="020B0A02040204020203" pitchFamily="34" charset="0"/>
                <a:cs typeface="Segoe UI Light" panose="020B0502040204020203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86BA7C-D6DD-AE6F-C2A8-AB8EF202ECDE}"/>
              </a:ext>
            </a:extLst>
          </p:cNvPr>
          <p:cNvSpPr txBox="1"/>
          <p:nvPr/>
        </p:nvSpPr>
        <p:spPr>
          <a:xfrm>
            <a:off x="8611718" y="4513399"/>
            <a:ext cx="590376" cy="607481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IN" sz="3200" b="1" dirty="0">
                <a:solidFill>
                  <a:schemeClr val="tx1">
                    <a:lumMod val="85000"/>
                    <a:lumOff val="15000"/>
                  </a:schemeClr>
                </a:solidFill>
                <a:ea typeface="Segoe UI Black" panose="020B0A02040204020203" pitchFamily="34" charset="0"/>
                <a:cs typeface="Segoe UI Light" panose="020B0502040204020203" pitchFamily="34" charset="0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C5D882-58BA-7FF0-E528-BE2B669BF5F0}"/>
              </a:ext>
            </a:extLst>
          </p:cNvPr>
          <p:cNvSpPr txBox="1"/>
          <p:nvPr/>
        </p:nvSpPr>
        <p:spPr>
          <a:xfrm>
            <a:off x="6355850" y="3426280"/>
            <a:ext cx="590376" cy="607481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IN" sz="3200" b="1" dirty="0">
                <a:solidFill>
                  <a:schemeClr val="tx1">
                    <a:lumMod val="85000"/>
                    <a:lumOff val="15000"/>
                  </a:schemeClr>
                </a:solidFill>
                <a:ea typeface="Segoe UI Black" panose="020B0A02040204020203" pitchFamily="34" charset="0"/>
                <a:cs typeface="Segoe UI Light" panose="020B0502040204020203" pitchFamily="34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4FE70-DB23-D2D4-5C85-70B81E51DB05}"/>
              </a:ext>
            </a:extLst>
          </p:cNvPr>
          <p:cNvSpPr txBox="1"/>
          <p:nvPr/>
        </p:nvSpPr>
        <p:spPr>
          <a:xfrm>
            <a:off x="6355850" y="5561146"/>
            <a:ext cx="590376" cy="607481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IN" sz="3200" b="1" dirty="0">
                <a:solidFill>
                  <a:schemeClr val="tx1">
                    <a:lumMod val="85000"/>
                    <a:lumOff val="15000"/>
                  </a:schemeClr>
                </a:solidFill>
                <a:ea typeface="Segoe UI Black" panose="020B0A02040204020203" pitchFamily="34" charset="0"/>
                <a:cs typeface="Segoe UI Light" panose="020B0502040204020203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41961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deM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0072C6"/>
      </a:accent1>
      <a:accent2>
        <a:srgbClr val="8BC53F"/>
      </a:accent2>
      <a:accent3>
        <a:srgbClr val="FFA900"/>
      </a:accent3>
      <a:accent4>
        <a:srgbClr val="AAAAAA"/>
      </a:accent4>
      <a:accent5>
        <a:srgbClr val="6C3483"/>
      </a:accent5>
      <a:accent6>
        <a:srgbClr val="0989B1"/>
      </a:accent6>
      <a:hlink>
        <a:srgbClr val="6B9F25"/>
      </a:hlink>
      <a:folHlink>
        <a:srgbClr val="BA6906"/>
      </a:folHlink>
    </a:clrScheme>
    <a:fontScheme name="slidemodel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6216</TotalTime>
  <Words>82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Arial Black</vt:lpstr>
      <vt:lpstr>Calibri</vt:lpstr>
      <vt:lpstr>Open Sans</vt:lpstr>
      <vt:lpstr>Segoe UI</vt:lpstr>
      <vt:lpstr>Segoe UI Black</vt:lpstr>
      <vt:lpstr>Segoe UI Light</vt:lpstr>
      <vt:lpstr>Office Theme</vt:lpstr>
      <vt:lpstr>5-STEP SEMICIRCLE INFOGRAPHIC TEMPLATE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5-Step Semi-circular Diagram PowerPoint Template</dc:title>
  <dc:creator>Julian</dc:creator>
  <cp:lastModifiedBy>PANDA</cp:lastModifiedBy>
  <cp:revision>112</cp:revision>
  <dcterms:created xsi:type="dcterms:W3CDTF">2013-09-12T13:05:01Z</dcterms:created>
  <dcterms:modified xsi:type="dcterms:W3CDTF">2025-03-09T04:26:29Z</dcterms:modified>
</cp:coreProperties>
</file>