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4890"/>
    <a:srgbClr val="B0348C"/>
    <a:srgbClr val="624481"/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24"/>
  </p:normalViewPr>
  <p:slideViewPr>
    <p:cSldViewPr>
      <p:cViewPr varScale="1">
        <p:scale>
          <a:sx n="75" d="100"/>
          <a:sy n="75" d="100"/>
        </p:scale>
        <p:origin x="72" y="23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259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42534-4D1C-40C3-9C6B-33918798D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48" y="130564"/>
            <a:ext cx="10969943" cy="711081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4"/>
                </a:solidFill>
                <a:latin typeface="+mn-lt"/>
              </a:rPr>
              <a:t>INFOGRAPHIC SLIDE</a:t>
            </a:r>
            <a:endParaRPr lang="en-IN" b="1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11" name="Trapezoid 10">
            <a:extLst>
              <a:ext uri="{FF2B5EF4-FFF2-40B4-BE49-F238E27FC236}">
                <a16:creationId xmlns:a16="http://schemas.microsoft.com/office/drawing/2014/main" id="{1EA4D96A-F1A4-E987-F2D6-B019D3D531B7}"/>
              </a:ext>
            </a:extLst>
          </p:cNvPr>
          <p:cNvSpPr/>
          <p:nvPr/>
        </p:nvSpPr>
        <p:spPr>
          <a:xfrm rot="16200000" flipH="1">
            <a:off x="9043214" y="2946310"/>
            <a:ext cx="1876933" cy="1466356"/>
          </a:xfrm>
          <a:prstGeom prst="trapezoid">
            <a:avLst>
              <a:gd name="adj" fmla="val 18009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6A6F2F1-FE75-5B7C-004A-59916BDA9E67}"/>
              </a:ext>
            </a:extLst>
          </p:cNvPr>
          <p:cNvSpPr/>
          <p:nvPr/>
        </p:nvSpPr>
        <p:spPr>
          <a:xfrm rot="16200000" flipV="1">
            <a:off x="8462946" y="3571476"/>
            <a:ext cx="1584176" cy="216024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34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rapezoid 11">
            <a:extLst>
              <a:ext uri="{FF2B5EF4-FFF2-40B4-BE49-F238E27FC236}">
                <a16:creationId xmlns:a16="http://schemas.microsoft.com/office/drawing/2014/main" id="{18068F68-63B1-5D75-4243-7EF5F9B54FF6}"/>
              </a:ext>
            </a:extLst>
          </p:cNvPr>
          <p:cNvSpPr/>
          <p:nvPr/>
        </p:nvSpPr>
        <p:spPr>
          <a:xfrm rot="16200000" flipH="1">
            <a:off x="7458521" y="2887904"/>
            <a:ext cx="2026452" cy="1583168"/>
          </a:xfrm>
          <a:prstGeom prst="trapezoid">
            <a:avLst>
              <a:gd name="adj" fmla="val 18009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3BBABEA-BE14-33C7-F415-05A6AF9BBD37}"/>
              </a:ext>
            </a:extLst>
          </p:cNvPr>
          <p:cNvSpPr/>
          <p:nvPr/>
        </p:nvSpPr>
        <p:spPr>
          <a:xfrm rot="16200000" flipV="1">
            <a:off x="6899615" y="3571476"/>
            <a:ext cx="1584176" cy="216024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34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rapezoid 12">
            <a:extLst>
              <a:ext uri="{FF2B5EF4-FFF2-40B4-BE49-F238E27FC236}">
                <a16:creationId xmlns:a16="http://schemas.microsoft.com/office/drawing/2014/main" id="{7EAB6D83-2503-27AD-1282-5A419AC0CEAF}"/>
              </a:ext>
            </a:extLst>
          </p:cNvPr>
          <p:cNvSpPr/>
          <p:nvPr/>
        </p:nvSpPr>
        <p:spPr>
          <a:xfrm rot="16200000" flipH="1">
            <a:off x="5742688" y="2823215"/>
            <a:ext cx="2192057" cy="1712546"/>
          </a:xfrm>
          <a:prstGeom prst="trapezoid">
            <a:avLst>
              <a:gd name="adj" fmla="val 1800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1F6D3C-3299-394C-679F-6A3AF1FCC2E0}"/>
              </a:ext>
            </a:extLst>
          </p:cNvPr>
          <p:cNvGrpSpPr/>
          <p:nvPr/>
        </p:nvGrpSpPr>
        <p:grpSpPr>
          <a:xfrm>
            <a:off x="1269875" y="2741022"/>
            <a:ext cx="1554718" cy="1876933"/>
            <a:chOff x="1269875" y="2561305"/>
            <a:chExt cx="1554718" cy="1876933"/>
          </a:xfrm>
        </p:grpSpPr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415F6591-09D9-45EC-3588-DE839D442D4D}"/>
                </a:ext>
              </a:extLst>
            </p:cNvPr>
            <p:cNvSpPr/>
            <p:nvPr/>
          </p:nvSpPr>
          <p:spPr>
            <a:xfrm rot="5400000">
              <a:off x="1064586" y="2766594"/>
              <a:ext cx="1876933" cy="1466356"/>
            </a:xfrm>
            <a:prstGeom prst="trapezoid">
              <a:avLst>
                <a:gd name="adj" fmla="val 18009"/>
              </a:avLst>
            </a:prstGeom>
            <a:solidFill>
              <a:schemeClr val="accent3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BCDF38-0EBA-EB66-76FA-0FB5EE2A3064}"/>
                </a:ext>
              </a:extLst>
            </p:cNvPr>
            <p:cNvSpPr/>
            <p:nvPr/>
          </p:nvSpPr>
          <p:spPr>
            <a:xfrm rot="16200000" flipV="1">
              <a:off x="1924493" y="3377159"/>
              <a:ext cx="1584176" cy="21602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95000"/>
                    <a:lumOff val="5000"/>
                    <a:alpha val="3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B5DAC0-4777-6828-1CFD-7F8F6A172E0C}"/>
              </a:ext>
            </a:extLst>
          </p:cNvPr>
          <p:cNvGrpSpPr/>
          <p:nvPr/>
        </p:nvGrpSpPr>
        <p:grpSpPr>
          <a:xfrm>
            <a:off x="2721403" y="2666262"/>
            <a:ext cx="1676352" cy="2026452"/>
            <a:chOff x="2721403" y="2501441"/>
            <a:chExt cx="1676352" cy="2026452"/>
          </a:xfrm>
        </p:grpSpPr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1A00D4DB-10B1-1902-C271-EC2944A1E362}"/>
                </a:ext>
              </a:extLst>
            </p:cNvPr>
            <p:cNvSpPr/>
            <p:nvPr/>
          </p:nvSpPr>
          <p:spPr>
            <a:xfrm rot="5400000">
              <a:off x="2499761" y="2723083"/>
              <a:ext cx="2026452" cy="1583168"/>
            </a:xfrm>
            <a:prstGeom prst="trapezoid">
              <a:avLst>
                <a:gd name="adj" fmla="val 18009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CA02938-8BBF-2496-B5E6-795FAD925C0A}"/>
                </a:ext>
              </a:extLst>
            </p:cNvPr>
            <p:cNvSpPr/>
            <p:nvPr/>
          </p:nvSpPr>
          <p:spPr>
            <a:xfrm rot="16200000" flipV="1">
              <a:off x="3497655" y="3406655"/>
              <a:ext cx="1584176" cy="21602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95000"/>
                    <a:lumOff val="5000"/>
                    <a:alpha val="3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Trapezoid 5">
            <a:extLst>
              <a:ext uri="{FF2B5EF4-FFF2-40B4-BE49-F238E27FC236}">
                <a16:creationId xmlns:a16="http://schemas.microsoft.com/office/drawing/2014/main" id="{C2404B77-03E3-B939-E17A-332A42630BB1}"/>
              </a:ext>
            </a:extLst>
          </p:cNvPr>
          <p:cNvSpPr/>
          <p:nvPr/>
        </p:nvSpPr>
        <p:spPr>
          <a:xfrm rot="5400000">
            <a:off x="4049989" y="2823215"/>
            <a:ext cx="2192057" cy="1712546"/>
          </a:xfrm>
          <a:prstGeom prst="trapezoid">
            <a:avLst>
              <a:gd name="adj" fmla="val 18009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670A0D8-84F5-9BCB-5F24-E77E16CDA562}"/>
              </a:ext>
            </a:extLst>
          </p:cNvPr>
          <p:cNvGrpSpPr/>
          <p:nvPr/>
        </p:nvGrpSpPr>
        <p:grpSpPr>
          <a:xfrm>
            <a:off x="1045673" y="1412776"/>
            <a:ext cx="1914757" cy="788688"/>
            <a:chOff x="3635847" y="2227598"/>
            <a:chExt cx="1494252" cy="78868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9F0530-F8DE-839F-E5FB-9B65FAA1009F}"/>
                </a:ext>
              </a:extLst>
            </p:cNvPr>
            <p:cNvSpPr txBox="1"/>
            <p:nvPr/>
          </p:nvSpPr>
          <p:spPr>
            <a:xfrm flipH="1">
              <a:off x="3635847" y="2566783"/>
              <a:ext cx="1494252" cy="44950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Insert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your desired text here. </a:t>
              </a:r>
              <a:endPara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557946-9C4B-3494-B218-DBD2B36163B3}"/>
                </a:ext>
              </a:extLst>
            </p:cNvPr>
            <p:cNvSpPr txBox="1"/>
            <p:nvPr/>
          </p:nvSpPr>
          <p:spPr>
            <a:xfrm flipH="1">
              <a:off x="3657837" y="2227598"/>
              <a:ext cx="1472262" cy="26125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Heading Name</a:t>
              </a:r>
              <a:endPara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8CA01FA-5812-2724-BE99-DB4BBCDE1832}"/>
              </a:ext>
            </a:extLst>
          </p:cNvPr>
          <p:cNvGrpSpPr/>
          <p:nvPr/>
        </p:nvGrpSpPr>
        <p:grpSpPr>
          <a:xfrm>
            <a:off x="2555608" y="5274842"/>
            <a:ext cx="1914757" cy="788688"/>
            <a:chOff x="3635847" y="2227598"/>
            <a:chExt cx="1494252" cy="78868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0FF258-6803-DFC4-A903-1632780BD3AE}"/>
                </a:ext>
              </a:extLst>
            </p:cNvPr>
            <p:cNvSpPr txBox="1"/>
            <p:nvPr/>
          </p:nvSpPr>
          <p:spPr>
            <a:xfrm flipH="1">
              <a:off x="3635847" y="2566783"/>
              <a:ext cx="1494252" cy="44950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Insert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your desired text here. </a:t>
              </a:r>
              <a:endPara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93E983F-F36A-E5E6-3EC8-D6E2ADB83DBA}"/>
                </a:ext>
              </a:extLst>
            </p:cNvPr>
            <p:cNvSpPr txBox="1"/>
            <p:nvPr/>
          </p:nvSpPr>
          <p:spPr>
            <a:xfrm flipH="1">
              <a:off x="3657837" y="2227598"/>
              <a:ext cx="1472262" cy="26125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Heading Name</a:t>
              </a:r>
              <a:endPara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F3D4A06-2886-2CCA-BFE6-34588711EDC9}"/>
              </a:ext>
            </a:extLst>
          </p:cNvPr>
          <p:cNvGrpSpPr/>
          <p:nvPr/>
        </p:nvGrpSpPr>
        <p:grpSpPr>
          <a:xfrm>
            <a:off x="4182163" y="1412776"/>
            <a:ext cx="1914757" cy="788688"/>
            <a:chOff x="3635847" y="2227598"/>
            <a:chExt cx="1494252" cy="78868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B3D8D3A-E59D-EC76-EDD8-817764A487EA}"/>
                </a:ext>
              </a:extLst>
            </p:cNvPr>
            <p:cNvSpPr txBox="1"/>
            <p:nvPr/>
          </p:nvSpPr>
          <p:spPr>
            <a:xfrm flipH="1">
              <a:off x="3635847" y="2566783"/>
              <a:ext cx="1494252" cy="44950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Insert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your desired text here. </a:t>
              </a:r>
              <a:endPara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47D680-458F-318D-9D95-B0C63C2DE365}"/>
                </a:ext>
              </a:extLst>
            </p:cNvPr>
            <p:cNvSpPr txBox="1"/>
            <p:nvPr/>
          </p:nvSpPr>
          <p:spPr>
            <a:xfrm flipH="1">
              <a:off x="3657837" y="2227598"/>
              <a:ext cx="1472262" cy="26125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Heading Name</a:t>
              </a:r>
              <a:endPara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1388379-34AC-A751-6B56-31451FAD36F9}"/>
              </a:ext>
            </a:extLst>
          </p:cNvPr>
          <p:cNvGrpSpPr/>
          <p:nvPr/>
        </p:nvGrpSpPr>
        <p:grpSpPr>
          <a:xfrm>
            <a:off x="5881337" y="5274842"/>
            <a:ext cx="1914757" cy="788688"/>
            <a:chOff x="3635847" y="2227598"/>
            <a:chExt cx="1494252" cy="78868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983070F-70B3-E82E-DF06-4B46081EB62F}"/>
                </a:ext>
              </a:extLst>
            </p:cNvPr>
            <p:cNvSpPr txBox="1"/>
            <p:nvPr/>
          </p:nvSpPr>
          <p:spPr>
            <a:xfrm flipH="1">
              <a:off x="3635847" y="2566783"/>
              <a:ext cx="1494252" cy="44950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Insert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your desired text here. </a:t>
              </a:r>
              <a:endPara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CAFDA83-DB8A-FA3B-23FA-C557481CAB96}"/>
                </a:ext>
              </a:extLst>
            </p:cNvPr>
            <p:cNvSpPr txBox="1"/>
            <p:nvPr/>
          </p:nvSpPr>
          <p:spPr>
            <a:xfrm flipH="1">
              <a:off x="3657836" y="2227598"/>
              <a:ext cx="1472262" cy="26125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Heading Name</a:t>
              </a:r>
              <a:endPara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678A951-004A-B21D-A47E-DF6776193D3B}"/>
              </a:ext>
            </a:extLst>
          </p:cNvPr>
          <p:cNvGrpSpPr/>
          <p:nvPr/>
        </p:nvGrpSpPr>
        <p:grpSpPr>
          <a:xfrm>
            <a:off x="7357983" y="1412776"/>
            <a:ext cx="1914757" cy="788688"/>
            <a:chOff x="3635847" y="2227598"/>
            <a:chExt cx="1494252" cy="78868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8223488-68CA-2A1F-4DE4-47C1C7EBF4CB}"/>
                </a:ext>
              </a:extLst>
            </p:cNvPr>
            <p:cNvSpPr txBox="1"/>
            <p:nvPr/>
          </p:nvSpPr>
          <p:spPr>
            <a:xfrm flipH="1">
              <a:off x="3635847" y="2566783"/>
              <a:ext cx="1494252" cy="44950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Insert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your desired text here. </a:t>
              </a:r>
              <a:endPara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8C77E60-3D9C-D3A1-9131-785D830181F3}"/>
                </a:ext>
              </a:extLst>
            </p:cNvPr>
            <p:cNvSpPr txBox="1"/>
            <p:nvPr/>
          </p:nvSpPr>
          <p:spPr>
            <a:xfrm flipH="1">
              <a:off x="3657837" y="2227598"/>
              <a:ext cx="1472262" cy="26125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Heading Name</a:t>
              </a:r>
              <a:endPara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59FB67B-3ED5-444A-76FE-6FB8F0D004B4}"/>
              </a:ext>
            </a:extLst>
          </p:cNvPr>
          <p:cNvGrpSpPr/>
          <p:nvPr/>
        </p:nvGrpSpPr>
        <p:grpSpPr>
          <a:xfrm>
            <a:off x="9006189" y="5274842"/>
            <a:ext cx="1914757" cy="788688"/>
            <a:chOff x="3635847" y="2227598"/>
            <a:chExt cx="1494252" cy="78868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2566E06-1ACE-2999-3E58-BD1F6FF00BC0}"/>
                </a:ext>
              </a:extLst>
            </p:cNvPr>
            <p:cNvSpPr txBox="1"/>
            <p:nvPr/>
          </p:nvSpPr>
          <p:spPr>
            <a:xfrm flipH="1">
              <a:off x="3635847" y="2566783"/>
              <a:ext cx="1494252" cy="44950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Insert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your desired text here. </a:t>
              </a:r>
              <a:endPara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864F637-3311-4F35-BB47-9CE69EE1F4E5}"/>
                </a:ext>
              </a:extLst>
            </p:cNvPr>
            <p:cNvSpPr txBox="1"/>
            <p:nvPr/>
          </p:nvSpPr>
          <p:spPr>
            <a:xfrm flipH="1">
              <a:off x="3657837" y="2227598"/>
              <a:ext cx="1472262" cy="26125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Heading Name</a:t>
              </a:r>
              <a:endPara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3013B83-27A5-46F2-F138-39E11739E654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69172" y="2522434"/>
            <a:ext cx="4677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E646807-1603-426D-9E98-8910DB4245B3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05661" y="2522434"/>
            <a:ext cx="4677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783DF7D-9C72-A404-2918-CE3C86ECB313}"/>
              </a:ext>
            </a:extLst>
          </p:cNvPr>
          <p:cNvCxnSpPr>
            <a:cxnSpLocks/>
          </p:cNvCxnSpPr>
          <p:nvPr/>
        </p:nvCxnSpPr>
        <p:spPr>
          <a:xfrm rot="16200000" flipH="1">
            <a:off x="8081481" y="2522434"/>
            <a:ext cx="4677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1271FCF-D3C4-1A9F-D4F9-B61C48942151}"/>
              </a:ext>
            </a:extLst>
          </p:cNvPr>
          <p:cNvCxnSpPr>
            <a:cxnSpLocks/>
          </p:cNvCxnSpPr>
          <p:nvPr/>
        </p:nvCxnSpPr>
        <p:spPr>
          <a:xfrm rot="16200000" flipH="1">
            <a:off x="9729687" y="4926001"/>
            <a:ext cx="4677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DA282D0-AA50-CC98-9E68-58D508CC4721}"/>
              </a:ext>
            </a:extLst>
          </p:cNvPr>
          <p:cNvCxnSpPr>
            <a:cxnSpLocks/>
          </p:cNvCxnSpPr>
          <p:nvPr/>
        </p:nvCxnSpPr>
        <p:spPr>
          <a:xfrm rot="16200000" flipH="1">
            <a:off x="6604835" y="4926001"/>
            <a:ext cx="4677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ADE131B-E7A6-49A7-9A62-F701D6B4060A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79106" y="4926001"/>
            <a:ext cx="4677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1693889" y="3355379"/>
            <a:ext cx="652852" cy="648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179148" y="3355379"/>
            <a:ext cx="652852" cy="648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832576" y="3355379"/>
            <a:ext cx="652852" cy="648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446770" y="3355379"/>
            <a:ext cx="652852" cy="648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8106851" y="3355379"/>
            <a:ext cx="652852" cy="648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9660363" y="3355379"/>
            <a:ext cx="652852" cy="648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654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fographic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CD141"/>
      </a:accent1>
      <a:accent2>
        <a:srgbClr val="41CF9F"/>
      </a:accent2>
      <a:accent3>
        <a:srgbClr val="3FD1E0"/>
      </a:accent3>
      <a:accent4>
        <a:srgbClr val="4382DB"/>
      </a:accent4>
      <a:accent5>
        <a:srgbClr val="3F5D93"/>
      </a:accent5>
      <a:accent6>
        <a:srgbClr val="A5A5A5"/>
      </a:accent6>
      <a:hlink>
        <a:srgbClr val="0000FF"/>
      </a:hlink>
      <a:folHlink>
        <a:srgbClr val="800080"/>
      </a:folHlink>
    </a:clrScheme>
    <a:fontScheme name="Custom 2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5492</TotalTime>
  <Words>51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Segoe UI</vt:lpstr>
      <vt:lpstr>Office Theme</vt:lpstr>
      <vt:lpstr>INFOGRAPHIC SLIDE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6-Item Horizontal Infographic PowerPoint Template</dc:title>
  <dc:creator>Julian</dc:creator>
  <cp:lastModifiedBy>PANDA</cp:lastModifiedBy>
  <cp:revision>109</cp:revision>
  <dcterms:created xsi:type="dcterms:W3CDTF">2013-09-12T13:05:01Z</dcterms:created>
  <dcterms:modified xsi:type="dcterms:W3CDTF">2025-01-17T14:29:30Z</dcterms:modified>
</cp:coreProperties>
</file>